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2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891" r:id="rId4"/>
    <p:sldMasterId id="2147483930" r:id="rId5"/>
    <p:sldMasterId id="2147483964" r:id="rId6"/>
  </p:sldMasterIdLst>
  <p:notesMasterIdLst>
    <p:notesMasterId r:id="rId26"/>
  </p:notesMasterIdLst>
  <p:handoutMasterIdLst>
    <p:handoutMasterId r:id="rId27"/>
  </p:handoutMasterIdLst>
  <p:sldIdLst>
    <p:sldId id="2147479406" r:id="rId7"/>
    <p:sldId id="2147479377" r:id="rId8"/>
    <p:sldId id="2147483640" r:id="rId9"/>
    <p:sldId id="2147483641" r:id="rId10"/>
    <p:sldId id="259" r:id="rId11"/>
    <p:sldId id="257" r:id="rId12"/>
    <p:sldId id="2147483642" r:id="rId13"/>
    <p:sldId id="2147483645" r:id="rId14"/>
    <p:sldId id="2147483643" r:id="rId15"/>
    <p:sldId id="2147483646" r:id="rId16"/>
    <p:sldId id="260" r:id="rId17"/>
    <p:sldId id="262" r:id="rId18"/>
    <p:sldId id="2147483644" r:id="rId19"/>
    <p:sldId id="2147483647" r:id="rId20"/>
    <p:sldId id="256" r:id="rId21"/>
    <p:sldId id="263" r:id="rId22"/>
    <p:sldId id="258" r:id="rId23"/>
    <p:sldId id="261" r:id="rId24"/>
    <p:sldId id="264" r:id="rId25"/>
  </p:sldIdLst>
  <p:sldSz cx="14630400" cy="8229600"/>
  <p:notesSz cx="6858000" cy="9144000"/>
  <p:embeddedFontLst>
    <p:embeddedFont>
      <p:font typeface="Arial Black" panose="020B0A04020102020204" pitchFamily="34" charset="0"/>
      <p:bold r:id="rId28"/>
    </p:embeddedFont>
    <p:embeddedFont>
      <p:font typeface="Arial Narrow" panose="020B0606020202030204" pitchFamily="34" charset="0"/>
      <p:regular r:id="rId28"/>
      <p:bold r:id="rId29"/>
      <p:italic r:id="rId29"/>
      <p:boldItalic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Helvetica Neue Light" panose="020B0604020202020204" charset="0"/>
      <p:regular r:id="rId35"/>
      <p:bold r:id="rId36"/>
      <p:italic r:id="rId37"/>
      <p:boldItalic r:id="rId38"/>
    </p:embeddedFont>
  </p:embeddedFontLst>
  <p:defaultTextStyle>
    <a:defPPr>
      <a:defRPr lang="en-US"/>
    </a:defPPr>
    <a:lvl1pPr marL="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5">
          <p15:clr>
            <a:srgbClr val="A4A3A4"/>
          </p15:clr>
        </p15:guide>
        <p15:guide id="2" orient="horz" pos="3450">
          <p15:clr>
            <a:srgbClr val="A4A3A4"/>
          </p15:clr>
        </p15:guide>
        <p15:guide id="3" orient="horz" pos="1006">
          <p15:clr>
            <a:srgbClr val="A4A3A4"/>
          </p15:clr>
        </p15:guide>
        <p15:guide id="4" orient="horz" pos="1640">
          <p15:clr>
            <a:srgbClr val="A4A3A4"/>
          </p15:clr>
        </p15:guide>
        <p15:guide id="5" pos="4608">
          <p15:clr>
            <a:srgbClr val="A4A3A4"/>
          </p15:clr>
        </p15:guide>
        <p15:guide id="6" pos="317">
          <p15:clr>
            <a:srgbClr val="A4A3A4"/>
          </p15:clr>
        </p15:guide>
        <p15:guide id="7" pos="889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17ED8"/>
    <a:srgbClr val="E6D5F3"/>
    <a:srgbClr val="D6A300"/>
    <a:srgbClr val="F8F8F8"/>
    <a:srgbClr val="FFFFFF"/>
    <a:srgbClr val="D5B8EA"/>
    <a:srgbClr val="F5D300"/>
    <a:srgbClr val="C3F7C8"/>
    <a:srgbClr val="CFE4FF"/>
    <a:srgbClr val="EDEF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1AD76E-FF8A-47D8-8C52-C5A2A64DC816}" v="3" dt="2025-09-25T16:06:39.7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6" d="100"/>
          <a:sy n="126" d="100"/>
        </p:scale>
        <p:origin x="654" y="132"/>
      </p:cViewPr>
      <p:guideLst>
        <p:guide orient="horz" pos="2365"/>
        <p:guide orient="horz" pos="3450"/>
        <p:guide orient="horz" pos="1006"/>
        <p:guide orient="horz" pos="1640"/>
        <p:guide pos="4608"/>
        <p:guide pos="317"/>
        <p:guide pos="889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notesMaster" Target="notesMasters/notesMaster1.xml"/><Relationship Id="rId39" Type="http://schemas.openxmlformats.org/officeDocument/2006/relationships/commentAuthors" Target="commentAuthors.xml"/><Relationship Id="rId21" Type="http://schemas.openxmlformats.org/officeDocument/2006/relationships/slide" Target="slides/slide15.xml"/><Relationship Id="rId34" Type="http://schemas.openxmlformats.org/officeDocument/2006/relationships/font" Target="fonts/font6.fntdata"/><Relationship Id="rId42" Type="http://schemas.openxmlformats.org/officeDocument/2006/relationships/theme" Target="theme/theme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40" Type="http://schemas.openxmlformats.org/officeDocument/2006/relationships/presProps" Target="presProps.xml"/><Relationship Id="rId45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font" Target="fonts/font1.fntdata"/><Relationship Id="rId36" Type="http://schemas.openxmlformats.org/officeDocument/2006/relationships/font" Target="fonts/font8.fntdata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font" Target="fonts/font3.fntdata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handoutMaster" Target="handoutMasters/handoutMaster1.xml"/><Relationship Id="rId30" Type="http://schemas.openxmlformats.org/officeDocument/2006/relationships/font" Target="NULL"/><Relationship Id="rId35" Type="http://schemas.openxmlformats.org/officeDocument/2006/relationships/font" Target="fonts/font7.fntdata"/><Relationship Id="rId43" Type="http://schemas.openxmlformats.org/officeDocument/2006/relationships/tableStyles" Target="tableStyles.xml"/><Relationship Id="rId8" Type="http://schemas.openxmlformats.org/officeDocument/2006/relationships/slide" Target="slides/slide2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0" Type="http://schemas.openxmlformats.org/officeDocument/2006/relationships/slide" Target="slides/slide14.xml"/><Relationship Id="rId4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50579D-5412-4EB9-B8AE-311FD3997FBC}" type="datetimeFigureOut">
              <a:rPr lang="en-US" smtClean="0">
                <a:latin typeface="Arial" panose="020B0604020202020204" pitchFamily="34" charset="0"/>
              </a:rPr>
              <a:t>9/24/2025</a:t>
            </a:fld>
            <a:endParaRPr lang="en-US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95AC85-F1B1-4669-8DB4-7B0070B084BB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776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jpeg>
</file>

<file path=ppt/media/image20.png>
</file>

<file path=ppt/media/image21.png>
</file>

<file path=ppt/media/image22.png>
</file>

<file path=ppt/media/image23.svg>
</file>

<file path=ppt/media/image24.png>
</file>

<file path=ppt/media/image25.jpeg>
</file>

<file path=ppt/media/image26.png>
</file>

<file path=ppt/media/image27.png>
</file>

<file path=ppt/media/image28.svg>
</file>

<file path=ppt/media/image29.png>
</file>

<file path=ppt/media/image30.png>
</file>

<file path=ppt/media/image31.png>
</file>

<file path=ppt/media/image32.png>
</file>

<file path=ppt/media/image6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6EA5B416-5F0F-4485-8D14-92CEBB19703D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D06B116C-1CAD-49E2-B44E-AB4A995DEB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359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6304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731520" algn="l" defTabSz="146304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463040" algn="l" defTabSz="146304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2194560" algn="l" defTabSz="146304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926080" algn="l" defTabSz="146304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657600" algn="l" defTabSz="14630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116C-1CAD-49E2-B44E-AB4A995DEB2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13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3777D1-ADE0-2140-30A3-23B2C1C2E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FAC073-C515-43C1-48D6-05D04C8A26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346BBF-7616-8F21-C957-01BFFA18A2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65DE94-A66A-9C22-0EFD-D586A5B775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116C-1CAD-49E2-B44E-AB4A995DEB2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728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9.emf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9.emf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9.emf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9.emf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Slid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">
            <a:extLst>
              <a:ext uri="{FF2B5EF4-FFF2-40B4-BE49-F238E27FC236}">
                <a16:creationId xmlns:a16="http://schemas.microsoft.com/office/drawing/2014/main" id="{7E1DDE6A-90EE-CE48-B093-206401E78C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5187" y="400739"/>
            <a:ext cx="783371" cy="524211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36EDF4-DDBD-BB4C-A8E6-A0BC84894B55}"/>
              </a:ext>
            </a:extLst>
          </p:cNvPr>
          <p:cNvCxnSpPr/>
          <p:nvPr/>
        </p:nvCxnSpPr>
        <p:spPr>
          <a:xfrm flipV="1">
            <a:off x="13827760" y="0"/>
            <a:ext cx="0" cy="822960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0296676-C70D-E54F-B809-B61D0D69A8E2}"/>
              </a:ext>
            </a:extLst>
          </p:cNvPr>
          <p:cNvCxnSpPr/>
          <p:nvPr/>
        </p:nvCxnSpPr>
        <p:spPr>
          <a:xfrm flipV="1">
            <a:off x="2837181" y="0"/>
            <a:ext cx="0" cy="822960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CF929-14FF-2B49-986E-D24BA07018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56280" y="3523869"/>
            <a:ext cx="10180320" cy="535531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2880" b="0" i="0" kern="1200" baseline="0" dirty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noProof="0"/>
              <a:t>Subhead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69074" y="1632078"/>
            <a:ext cx="10168438" cy="159551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sz="576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B930DE-DBFB-A84F-B61F-6BF579E13D9F}"/>
              </a:ext>
            </a:extLst>
          </p:cNvPr>
          <p:cNvSpPr/>
          <p:nvPr/>
        </p:nvSpPr>
        <p:spPr>
          <a:xfrm>
            <a:off x="395187" y="7468204"/>
            <a:ext cx="1565691" cy="443198"/>
          </a:xfrm>
          <a:prstGeom prst="rect">
            <a:avLst/>
          </a:prstGeom>
        </p:spPr>
        <p:txBody>
          <a:bodyPr wrap="none" lIns="0" tIns="0" rIns="0" bIns="0" anchor="b">
            <a:noAutofit/>
          </a:bodyPr>
          <a:lstStyle/>
          <a:p>
            <a:pPr lvl="0"/>
            <a:r>
              <a:rPr lang="en-US" sz="1600" spc="-32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764C512-F49B-A940-990A-98C924617D2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69073" y="5476022"/>
            <a:ext cx="10180309" cy="492443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24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D660CF1-76A2-2D47-8E68-BDF20FA493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69073" y="6012801"/>
            <a:ext cx="10180309" cy="443198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>
              <a:defRPr lang="en-US" sz="1920" spc="-64" dirty="0">
                <a:solidFill>
                  <a:schemeClr val="tx1"/>
                </a:solidFill>
                <a:latin typeface="Consolas" panose="020B0609020204030204" pitchFamily="49" charset="0"/>
              </a:defRPr>
            </a:lvl1pPr>
          </a:lstStyle>
          <a:p>
            <a:pPr lvl="0">
              <a:buFont typeface="Arial" panose="020B0604020202020204" pitchFamily="34" charset="0"/>
            </a:pPr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321383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Internal Layout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D619FD15-00EC-4C49-B5E5-7ABDD257312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47123" y="242705"/>
            <a:ext cx="12676877" cy="768210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44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272C15-2307-0E49-A587-65D3C4160B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2" y="1"/>
            <a:ext cx="1178560" cy="8229598"/>
          </a:xfrm>
          <a:prstGeom prst="rect">
            <a:avLst/>
          </a:prstGeom>
        </p:spPr>
      </p:pic>
      <p:pic>
        <p:nvPicPr>
          <p:cNvPr id="15" name="Image">
            <a:extLst>
              <a:ext uri="{FF2B5EF4-FFF2-40B4-BE49-F238E27FC236}">
                <a16:creationId xmlns:a16="http://schemas.microsoft.com/office/drawing/2014/main" id="{D3477284-2357-F24F-971B-02159D02882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C9289-4849-8D48-9B33-6B70DF922FA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1546863" y="1352360"/>
            <a:ext cx="12669032" cy="6488621"/>
          </a:xfrm>
          <a:prstGeom prst="rect">
            <a:avLst/>
          </a:prstGeom>
        </p:spPr>
        <p:txBody>
          <a:bodyPr lIns="0" rIns="0">
            <a:normAutofit/>
          </a:bodyPr>
          <a:lstStyle>
            <a:lvl1pPr>
              <a:defRPr sz="2560"/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E9BC10-73D0-6B48-BED2-4FC54EE94A4B}"/>
              </a:ext>
            </a:extLst>
          </p:cNvPr>
          <p:cNvSpPr/>
          <p:nvPr/>
        </p:nvSpPr>
        <p:spPr>
          <a:xfrm>
            <a:off x="395186" y="7468204"/>
            <a:ext cx="1159296" cy="443198"/>
          </a:xfrm>
          <a:prstGeom prst="rect">
            <a:avLst/>
          </a:prstGeom>
        </p:spPr>
        <p:txBody>
          <a:bodyPr wrap="none" lIns="0" tIns="0" rIns="0" bIns="0" anchor="b">
            <a:noAutofit/>
          </a:bodyPr>
          <a:lstStyle/>
          <a:p>
            <a:pPr lvl="0"/>
            <a:r>
              <a:rPr lang="en-US" sz="1600" spc="-32" baseline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9491782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vider Slid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047AFD8-289C-5540-8775-BB5FCC9F90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178560" cy="8229598"/>
          </a:xfrm>
          <a:prstGeom prst="rect">
            <a:avLst/>
          </a:prstGeom>
        </p:spPr>
      </p:pic>
      <p:pic>
        <p:nvPicPr>
          <p:cNvPr id="17" name="Image">
            <a:extLst>
              <a:ext uri="{FF2B5EF4-FFF2-40B4-BE49-F238E27FC236}">
                <a16:creationId xmlns:a16="http://schemas.microsoft.com/office/drawing/2014/main" id="{42B1A14B-492A-1F40-B7F5-C353024A1AA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ED5B481-564C-3D4E-9AE3-B01DACF3A020}"/>
              </a:ext>
            </a:extLst>
          </p:cNvPr>
          <p:cNvSpPr/>
          <p:nvPr/>
        </p:nvSpPr>
        <p:spPr>
          <a:xfrm>
            <a:off x="13578165" y="237098"/>
            <a:ext cx="666154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bg1"/>
                </a:solidFill>
              </a:rPr>
              <a:t>ni.com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8AF5D9-45F3-364E-8D2A-1AED4F1C398B}"/>
              </a:ext>
            </a:extLst>
          </p:cNvPr>
          <p:cNvCxnSpPr>
            <a:cxnSpLocks/>
          </p:cNvCxnSpPr>
          <p:nvPr/>
        </p:nvCxnSpPr>
        <p:spPr>
          <a:xfrm>
            <a:off x="1561137" y="415979"/>
            <a:ext cx="11890701" cy="0"/>
          </a:xfrm>
          <a:prstGeom prst="line">
            <a:avLst/>
          </a:prstGeom>
          <a:noFill/>
          <a:ln w="1270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4F56FE9-9A16-9246-A70C-C51B7991938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61138" y="2257395"/>
            <a:ext cx="11391464" cy="1743246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576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Slide</a:t>
            </a:r>
            <a:br>
              <a:rPr lang="en-US"/>
            </a:br>
            <a:r>
              <a:rPr lang="en-US"/>
              <a:t>Divider Slide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6DBAD126-5E50-1C4F-92CA-FE968CF3193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61139" y="4294457"/>
            <a:ext cx="11391459" cy="535531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>
              <a:defRPr lang="en-US" sz="288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1600"/>
              </a:spcBef>
              <a:buClrTx/>
              <a:buSzTx/>
              <a:buFont typeface="Arial"/>
              <a:tabLst/>
            </a:pPr>
            <a:r>
              <a:rPr lang="en-US"/>
              <a:t>Subhead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91269606-5049-A349-A0F2-E7948820D3E3}"/>
              </a:ext>
            </a:extLst>
          </p:cNvPr>
          <p:cNvSpPr/>
          <p:nvPr/>
        </p:nvSpPr>
        <p:spPr>
          <a:xfrm flipV="1">
            <a:off x="4408023" y="-1780905"/>
            <a:ext cx="9788630" cy="9594526"/>
          </a:xfrm>
          <a:prstGeom prst="arc">
            <a:avLst/>
          </a:prstGeom>
          <a:ln w="127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8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475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78561" y="1138500"/>
            <a:ext cx="12258040" cy="768210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44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70401" y="2045492"/>
            <a:ext cx="12258040" cy="425758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 marL="0" marR="0" indent="0" algn="l" defTabSz="1463005" rtl="0" eaLnBrk="1" fontAlgn="auto" latinLnBrk="0" hangingPunct="1">
              <a:lnSpc>
                <a:spcPts val="256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60" baseline="0">
                <a:solidFill>
                  <a:schemeClr val="tx1"/>
                </a:solidFill>
              </a:defRPr>
            </a:lvl1pPr>
            <a:lvl2pPr marL="731502" indent="0" algn="ctr">
              <a:buNone/>
              <a:defRPr sz="3200"/>
            </a:lvl2pPr>
            <a:lvl3pPr marL="1463005" indent="0" algn="ctr">
              <a:buNone/>
              <a:defRPr sz="2880"/>
            </a:lvl3pPr>
            <a:lvl4pPr marL="2194506" indent="0" algn="ctr">
              <a:buNone/>
              <a:defRPr sz="2560"/>
            </a:lvl4pPr>
            <a:lvl5pPr marL="2926006" indent="0" algn="ctr">
              <a:buNone/>
              <a:defRPr sz="2560"/>
            </a:lvl5pPr>
            <a:lvl6pPr marL="3657509" indent="0" algn="ctr">
              <a:buNone/>
              <a:defRPr sz="2560"/>
            </a:lvl6pPr>
            <a:lvl7pPr marL="4389011" indent="0" algn="ctr">
              <a:buNone/>
              <a:defRPr sz="2560"/>
            </a:lvl7pPr>
            <a:lvl8pPr marL="5120512" indent="0" algn="ctr">
              <a:buNone/>
              <a:defRPr sz="2560"/>
            </a:lvl8pPr>
            <a:lvl9pPr marL="5852014" indent="0" algn="ctr">
              <a:buNone/>
              <a:defRPr sz="2560"/>
            </a:lvl9pPr>
          </a:lstStyle>
          <a:p>
            <a:r>
              <a:rPr lang="en-US"/>
              <a:t>Subhead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2EB0AE2-BAE9-5D40-A0CD-871ADC3A66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70398" y="3128675"/>
            <a:ext cx="5559552" cy="47123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B0C59DE-2D08-734A-9F9A-4067194B8BD7}"/>
              </a:ext>
            </a:extLst>
          </p:cNvPr>
          <p:cNvCxnSpPr>
            <a:cxnSpLocks/>
          </p:cNvCxnSpPr>
          <p:nvPr/>
        </p:nvCxnSpPr>
        <p:spPr>
          <a:xfrm>
            <a:off x="1178562" y="415979"/>
            <a:ext cx="1225804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7018C19-9289-8747-AA02-5CC8ABFC6C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77048" y="3128675"/>
            <a:ext cx="5559552" cy="47123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pic>
        <p:nvPicPr>
          <p:cNvPr id="10" name="Image">
            <a:extLst>
              <a:ext uri="{FF2B5EF4-FFF2-40B4-BE49-F238E27FC236}">
                <a16:creationId xmlns:a16="http://schemas.microsoft.com/office/drawing/2014/main" id="{EC2AF6E3-B9CE-8247-9AC6-3BADB0C8564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D5B5601-6668-5F4C-809E-C9F5909FB969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435360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1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78561" y="1138500"/>
            <a:ext cx="12258040" cy="768210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44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2EB0AE2-BAE9-5D40-A0CD-871ADC3A66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70398" y="2514661"/>
            <a:ext cx="5559552" cy="532632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B0C59DE-2D08-734A-9F9A-4067194B8BD7}"/>
              </a:ext>
            </a:extLst>
          </p:cNvPr>
          <p:cNvCxnSpPr>
            <a:cxnSpLocks/>
          </p:cNvCxnSpPr>
          <p:nvPr/>
        </p:nvCxnSpPr>
        <p:spPr>
          <a:xfrm>
            <a:off x="1178562" y="415979"/>
            <a:ext cx="1225804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7018C19-9289-8747-AA02-5CC8ABFC6C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77048" y="2514661"/>
            <a:ext cx="5559552" cy="532632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pic>
        <p:nvPicPr>
          <p:cNvPr id="10" name="Image">
            <a:extLst>
              <a:ext uri="{FF2B5EF4-FFF2-40B4-BE49-F238E27FC236}">
                <a16:creationId xmlns:a16="http://schemas.microsoft.com/office/drawing/2014/main" id="{EC2AF6E3-B9CE-8247-9AC6-3BADB0C8564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9D62AF0F-3C4F-704D-BAB1-BDD0EDDB78C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70401" y="544353"/>
            <a:ext cx="12258040" cy="25269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B81580-C246-6D46-A232-81815BA42B57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122230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1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AE3A968-F23F-2744-9756-85D653CBC191}"/>
              </a:ext>
            </a:extLst>
          </p:cNvPr>
          <p:cNvSpPr/>
          <p:nvPr/>
        </p:nvSpPr>
        <p:spPr>
          <a:xfrm>
            <a:off x="3" y="-1"/>
            <a:ext cx="14630398" cy="8229602"/>
          </a:xfrm>
          <a:prstGeom prst="rect">
            <a:avLst/>
          </a:prstGeom>
          <a:solidFill>
            <a:schemeClr val="bg2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78561" y="1138500"/>
            <a:ext cx="12258040" cy="768210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44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70401" y="2045492"/>
            <a:ext cx="12258040" cy="425758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 marL="0" marR="0" indent="0" algn="l" defTabSz="1463005" rtl="0" eaLnBrk="1" fontAlgn="auto" latinLnBrk="0" hangingPunct="1">
              <a:lnSpc>
                <a:spcPts val="256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60" baseline="0">
                <a:solidFill>
                  <a:schemeClr val="tx1"/>
                </a:solidFill>
              </a:defRPr>
            </a:lvl1pPr>
            <a:lvl2pPr marL="731502" indent="0" algn="ctr">
              <a:buNone/>
              <a:defRPr sz="3200"/>
            </a:lvl2pPr>
            <a:lvl3pPr marL="1463005" indent="0" algn="ctr">
              <a:buNone/>
              <a:defRPr sz="2880"/>
            </a:lvl3pPr>
            <a:lvl4pPr marL="2194506" indent="0" algn="ctr">
              <a:buNone/>
              <a:defRPr sz="2560"/>
            </a:lvl4pPr>
            <a:lvl5pPr marL="2926006" indent="0" algn="ctr">
              <a:buNone/>
              <a:defRPr sz="2560"/>
            </a:lvl5pPr>
            <a:lvl6pPr marL="3657509" indent="0" algn="ctr">
              <a:buNone/>
              <a:defRPr sz="2560"/>
            </a:lvl6pPr>
            <a:lvl7pPr marL="4389011" indent="0" algn="ctr">
              <a:buNone/>
              <a:defRPr sz="2560"/>
            </a:lvl7pPr>
            <a:lvl8pPr marL="5120512" indent="0" algn="ctr">
              <a:buNone/>
              <a:defRPr sz="2560"/>
            </a:lvl8pPr>
            <a:lvl9pPr marL="5852014" indent="0" algn="ctr">
              <a:buNone/>
              <a:defRPr sz="2560"/>
            </a:lvl9pPr>
          </a:lstStyle>
          <a:p>
            <a:r>
              <a:rPr lang="en-US"/>
              <a:t>Subhead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2EB0AE2-BAE9-5D40-A0CD-871ADC3A66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70398" y="3128675"/>
            <a:ext cx="5559552" cy="47123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B0C59DE-2D08-734A-9F9A-4067194B8BD7}"/>
              </a:ext>
            </a:extLst>
          </p:cNvPr>
          <p:cNvCxnSpPr>
            <a:cxnSpLocks/>
          </p:cNvCxnSpPr>
          <p:nvPr/>
        </p:nvCxnSpPr>
        <p:spPr>
          <a:xfrm>
            <a:off x="1178562" y="415979"/>
            <a:ext cx="1225804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7018C19-9289-8747-AA02-5CC8ABFC6C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77048" y="3128675"/>
            <a:ext cx="5559552" cy="47123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pic>
        <p:nvPicPr>
          <p:cNvPr id="10" name="Image">
            <a:extLst>
              <a:ext uri="{FF2B5EF4-FFF2-40B4-BE49-F238E27FC236}">
                <a16:creationId xmlns:a16="http://schemas.microsoft.com/office/drawing/2014/main" id="{EC2AF6E3-B9CE-8247-9AC6-3BADB0C8564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D5B5601-6668-5F4C-809E-C9F5909FB969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135352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1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CDF124D-66C2-8241-BF1E-3A8BFC624C38}"/>
              </a:ext>
            </a:extLst>
          </p:cNvPr>
          <p:cNvSpPr/>
          <p:nvPr/>
        </p:nvSpPr>
        <p:spPr>
          <a:xfrm>
            <a:off x="3" y="-1"/>
            <a:ext cx="14630398" cy="8229602"/>
          </a:xfrm>
          <a:prstGeom prst="rect">
            <a:avLst/>
          </a:prstGeom>
          <a:solidFill>
            <a:schemeClr val="bg2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78561" y="1138500"/>
            <a:ext cx="12258040" cy="768210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44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2EB0AE2-BAE9-5D40-A0CD-871ADC3A66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70398" y="2514661"/>
            <a:ext cx="5559552" cy="532632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7018C19-9289-8747-AA02-5CC8ABFC6C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77048" y="2514661"/>
            <a:ext cx="5559552" cy="532632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pic>
        <p:nvPicPr>
          <p:cNvPr id="10" name="Image">
            <a:extLst>
              <a:ext uri="{FF2B5EF4-FFF2-40B4-BE49-F238E27FC236}">
                <a16:creationId xmlns:a16="http://schemas.microsoft.com/office/drawing/2014/main" id="{EC2AF6E3-B9CE-8247-9AC6-3BADB0C8564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DC304C6-F2A3-FE4C-917C-4F654B14133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70401" y="544353"/>
            <a:ext cx="12258040" cy="25269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3AD1011-073C-FC42-BB61-FFB3D9FD2DD4}"/>
              </a:ext>
            </a:extLst>
          </p:cNvPr>
          <p:cNvCxnSpPr>
            <a:cxnSpLocks/>
          </p:cNvCxnSpPr>
          <p:nvPr/>
        </p:nvCxnSpPr>
        <p:spPr>
          <a:xfrm>
            <a:off x="1178562" y="415979"/>
            <a:ext cx="1225804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FBF0E51-B095-2946-B9F9-6CC3B19EDC21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534059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47126" y="2045492"/>
            <a:ext cx="11889477" cy="425758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 marL="0" marR="0" indent="0" algn="l" defTabSz="1463005" rtl="0" eaLnBrk="1" fontAlgn="auto" latinLnBrk="0" hangingPunct="1">
              <a:lnSpc>
                <a:spcPts val="2560"/>
              </a:lnSpc>
              <a:spcBef>
                <a:spcPts val="16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60" baseline="0">
                <a:solidFill>
                  <a:schemeClr val="tx1"/>
                </a:solidFill>
              </a:defRPr>
            </a:lvl1pPr>
            <a:lvl2pPr marL="731502" indent="0" algn="ctr">
              <a:buNone/>
              <a:defRPr sz="3200"/>
            </a:lvl2pPr>
            <a:lvl3pPr marL="1463005" indent="0" algn="ctr">
              <a:buNone/>
              <a:defRPr sz="2880"/>
            </a:lvl3pPr>
            <a:lvl4pPr marL="2194506" indent="0" algn="ctr">
              <a:buNone/>
              <a:defRPr sz="2560"/>
            </a:lvl4pPr>
            <a:lvl5pPr marL="2926006" indent="0" algn="ctr">
              <a:buNone/>
              <a:defRPr sz="2560"/>
            </a:lvl5pPr>
            <a:lvl6pPr marL="3657509" indent="0" algn="ctr">
              <a:buNone/>
              <a:defRPr sz="2560"/>
            </a:lvl6pPr>
            <a:lvl7pPr marL="4389011" indent="0" algn="ctr">
              <a:buNone/>
              <a:defRPr sz="2560"/>
            </a:lvl7pPr>
            <a:lvl8pPr marL="5120512" indent="0" algn="ctr">
              <a:buNone/>
              <a:defRPr sz="2560"/>
            </a:lvl8pPr>
            <a:lvl9pPr marL="5852014" indent="0" algn="ctr">
              <a:buNone/>
              <a:defRPr sz="2560"/>
            </a:lvl9pPr>
          </a:lstStyle>
          <a:p>
            <a:r>
              <a:rPr lang="en-US"/>
              <a:t>Subhead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2EB0AE2-BAE9-5D40-A0CD-871ADC3A66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47123" y="3128675"/>
            <a:ext cx="5559552" cy="47123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7473A60-D842-8041-AF7F-FBA6485D4A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2" y="1"/>
            <a:ext cx="1178560" cy="8229598"/>
          </a:xfrm>
          <a:prstGeom prst="rect">
            <a:avLst/>
          </a:prstGeom>
        </p:spPr>
      </p:pic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7018C19-9289-8747-AA02-5CC8ABFC6C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77048" y="3128675"/>
            <a:ext cx="5559552" cy="471230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pic>
        <p:nvPicPr>
          <p:cNvPr id="25" name="Image">
            <a:extLst>
              <a:ext uri="{FF2B5EF4-FFF2-40B4-BE49-F238E27FC236}">
                <a16:creationId xmlns:a16="http://schemas.microsoft.com/office/drawing/2014/main" id="{B810EAB7-1B73-774A-98B9-52A96B505D3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90A3163-457C-A44B-983A-F5976641164C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012EB55-CAF1-B745-A8B8-69DBAEF78A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47126" y="1138500"/>
            <a:ext cx="11889477" cy="768210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44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D94132C-DA23-CF48-915B-BF200FBE561B}"/>
              </a:ext>
            </a:extLst>
          </p:cNvPr>
          <p:cNvCxnSpPr>
            <a:cxnSpLocks/>
          </p:cNvCxnSpPr>
          <p:nvPr/>
        </p:nvCxnSpPr>
        <p:spPr>
          <a:xfrm>
            <a:off x="1524002" y="415979"/>
            <a:ext cx="1191260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5483849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2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2EB0AE2-BAE9-5D40-A0CD-871ADC3A664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47126" y="2404817"/>
            <a:ext cx="5603461" cy="541545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28B9D991-92B2-7541-A773-34C69566F23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877048" y="2425527"/>
            <a:ext cx="5559552" cy="541545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D619FD15-00EC-4C49-B5E5-7ABDD257312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47126" y="1138500"/>
            <a:ext cx="11889477" cy="768210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44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5570E35-6FDD-4348-9FB0-B5B48333E50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47123" y="544353"/>
            <a:ext cx="11881315" cy="25269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4272C15-2307-0E49-A587-65D3C4160B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2" y="1"/>
            <a:ext cx="1178560" cy="8229598"/>
          </a:xfrm>
          <a:prstGeom prst="rect">
            <a:avLst/>
          </a:prstGeom>
        </p:spPr>
      </p:pic>
      <p:pic>
        <p:nvPicPr>
          <p:cNvPr id="15" name="Image">
            <a:extLst>
              <a:ext uri="{FF2B5EF4-FFF2-40B4-BE49-F238E27FC236}">
                <a16:creationId xmlns:a16="http://schemas.microsoft.com/office/drawing/2014/main" id="{D3477284-2357-F24F-971B-02159D02882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880943D-BC1C-B847-9569-C2B8AA454C59}"/>
              </a:ext>
            </a:extLst>
          </p:cNvPr>
          <p:cNvCxnSpPr>
            <a:cxnSpLocks/>
          </p:cNvCxnSpPr>
          <p:nvPr/>
        </p:nvCxnSpPr>
        <p:spPr>
          <a:xfrm>
            <a:off x="1524002" y="415979"/>
            <a:ext cx="1191260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1B9BBB9-BB6E-EA4A-91BA-515E8808FE46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5324291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one column imag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72E2B3-9BF0-1042-A313-B9BB422E1A9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53243" y="2"/>
            <a:ext cx="2837181" cy="82296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8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CF929-14FF-2B49-986E-D24BA07018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79040" y="1969923"/>
            <a:ext cx="9855117" cy="486287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 marL="0" indent="0">
              <a:buFont typeface="Arial" panose="020B0604020202020204" pitchFamily="34" charset="0"/>
              <a:buNone/>
              <a:defRPr sz="2560"/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1583" y="1138500"/>
            <a:ext cx="9845838" cy="68941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4480" dirty="0">
                <a:solidFill>
                  <a:schemeClr val="tx1"/>
                </a:solidFill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Heading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0C36B71-499D-8E4E-91B7-32FFC11C8A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79039" y="2969825"/>
            <a:ext cx="9857659" cy="487115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B716C47-908D-D74F-B6CA-344420A58AD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-2"/>
            <a:ext cx="1178562" cy="8229576"/>
          </a:xfrm>
          <a:prstGeom prst="rect">
            <a:avLst/>
          </a:prstGeom>
        </p:spPr>
      </p:pic>
      <p:pic>
        <p:nvPicPr>
          <p:cNvPr id="32" name="Image">
            <a:extLst>
              <a:ext uri="{FF2B5EF4-FFF2-40B4-BE49-F238E27FC236}">
                <a16:creationId xmlns:a16="http://schemas.microsoft.com/office/drawing/2014/main" id="{A0349B96-D354-2E42-9CA0-0C84AB238E4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105BDF0-C47A-644A-9BB3-D80DDDA7AB11}"/>
              </a:ext>
            </a:extLst>
          </p:cNvPr>
          <p:cNvCxnSpPr>
            <a:cxnSpLocks/>
          </p:cNvCxnSpPr>
          <p:nvPr/>
        </p:nvCxnSpPr>
        <p:spPr>
          <a:xfrm>
            <a:off x="4379039" y="415979"/>
            <a:ext cx="90575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1FD11567-DD40-5840-B632-1C6307D58DDC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3969897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one column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0C36B71-499D-8E4E-91B7-32FFC11C8A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0145" y="2410413"/>
            <a:ext cx="9867274" cy="543057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6FC48D4-4D70-7549-A6A0-74D47EA8F98F}"/>
              </a:ext>
            </a:extLst>
          </p:cNvPr>
          <p:cNvSpPr/>
          <p:nvPr/>
        </p:nvSpPr>
        <p:spPr>
          <a:xfrm>
            <a:off x="3253742" y="7457206"/>
            <a:ext cx="784859" cy="443198"/>
          </a:xfrm>
          <a:prstGeom prst="rect">
            <a:avLst/>
          </a:prstGeom>
        </p:spPr>
        <p:txBody>
          <a:bodyPr wrap="none" lIns="0" tIns="0" rIns="0" bIns="0" anchor="b">
            <a:noAutofit/>
          </a:bodyPr>
          <a:lstStyle/>
          <a:p>
            <a:pPr lvl="0"/>
            <a:r>
              <a:rPr lang="en-US" sz="1600" spc="-32" baseline="0"/>
              <a:t>ni.com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F4EDBC35-5703-ED48-A5D1-6FEB9AEA98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81582" y="544350"/>
            <a:ext cx="9055018" cy="24622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1445D0A4-2B94-C04A-B04A-9932C5E619BE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1042" y="404367"/>
            <a:ext cx="406400" cy="270899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1FE6EF93-46C8-6A42-97B8-BE70A204E62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53243" y="2"/>
            <a:ext cx="2837181" cy="82296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8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Title Placeholder 1">
            <a:extLst>
              <a:ext uri="{FF2B5EF4-FFF2-40B4-BE49-F238E27FC236}">
                <a16:creationId xmlns:a16="http://schemas.microsoft.com/office/drawing/2014/main" id="{3B079713-D13B-DB4D-A0A3-4B69555ACF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1583" y="1138500"/>
            <a:ext cx="9842419" cy="68941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4480" dirty="0">
                <a:solidFill>
                  <a:schemeClr val="tx1"/>
                </a:solidFill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Heading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8FAB066-B8F6-DD4C-823D-95ADE8C5DED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-2"/>
            <a:ext cx="1178562" cy="8229576"/>
          </a:xfrm>
          <a:prstGeom prst="rect">
            <a:avLst/>
          </a:prstGeom>
        </p:spPr>
      </p:pic>
      <p:pic>
        <p:nvPicPr>
          <p:cNvPr id="24" name="Image">
            <a:extLst>
              <a:ext uri="{FF2B5EF4-FFF2-40B4-BE49-F238E27FC236}">
                <a16:creationId xmlns:a16="http://schemas.microsoft.com/office/drawing/2014/main" id="{7FB7B301-4A9A-314A-BBF5-D6A29791967F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A2FBDDF-A14B-BF45-B2E0-D8A4671E5CBF}"/>
              </a:ext>
            </a:extLst>
          </p:cNvPr>
          <p:cNvCxnSpPr>
            <a:cxnSpLocks/>
          </p:cNvCxnSpPr>
          <p:nvPr/>
        </p:nvCxnSpPr>
        <p:spPr>
          <a:xfrm>
            <a:off x="4379039" y="415979"/>
            <a:ext cx="9057563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25FDCA2B-60DA-4949-A417-120A7E39D605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4580061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two column imag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CF929-14FF-2B49-986E-D24BA07018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92475" y="1969923"/>
            <a:ext cx="7041680" cy="486287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 marL="0" indent="0">
              <a:buFont typeface="Arial" panose="020B0604020202020204" pitchFamily="34" charset="0"/>
              <a:buNone/>
              <a:defRPr sz="2560"/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5020" y="1138500"/>
            <a:ext cx="7041678" cy="68941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4480" dirty="0">
                <a:solidFill>
                  <a:schemeClr val="tx1"/>
                </a:solidFill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Heading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0C36B71-499D-8E4E-91B7-32FFC11C8A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93201" y="2969825"/>
            <a:ext cx="7043496" cy="487115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899578E7-23DD-0B4C-93DA-0D4051412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53242" y="2"/>
            <a:ext cx="5684520" cy="82296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8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9B0B760-6A25-6A48-BBB2-1773C040F97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-2"/>
            <a:ext cx="1178562" cy="8229576"/>
          </a:xfrm>
          <a:prstGeom prst="rect">
            <a:avLst/>
          </a:prstGeom>
        </p:spPr>
      </p:pic>
      <p:pic>
        <p:nvPicPr>
          <p:cNvPr id="17" name="Image">
            <a:extLst>
              <a:ext uri="{FF2B5EF4-FFF2-40B4-BE49-F238E27FC236}">
                <a16:creationId xmlns:a16="http://schemas.microsoft.com/office/drawing/2014/main" id="{456291A7-B6F5-E24B-838D-1A2D7953BBD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6006D29-95ED-4C42-8356-98F21AE383A0}"/>
              </a:ext>
            </a:extLst>
          </p:cNvPr>
          <p:cNvCxnSpPr>
            <a:cxnSpLocks/>
          </p:cNvCxnSpPr>
          <p:nvPr/>
        </p:nvCxnSpPr>
        <p:spPr>
          <a:xfrm>
            <a:off x="7192477" y="415979"/>
            <a:ext cx="6244125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D787143-B02B-2146-AE4A-B771C891E236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5883034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Slide 1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">
            <a:extLst>
              <a:ext uri="{FF2B5EF4-FFF2-40B4-BE49-F238E27FC236}">
                <a16:creationId xmlns:a16="http://schemas.microsoft.com/office/drawing/2014/main" id="{7E1DDE6A-90EE-CE48-B093-206401E78C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5187" y="400739"/>
            <a:ext cx="783371" cy="524211"/>
          </a:xfrm>
          <a:prstGeom prst="rect">
            <a:avLst/>
          </a:prstGeom>
          <a:ln w="12700">
            <a:miter lim="400000"/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36EDF4-DDBD-BB4C-A8E6-A0BC84894B55}"/>
              </a:ext>
            </a:extLst>
          </p:cNvPr>
          <p:cNvCxnSpPr/>
          <p:nvPr/>
        </p:nvCxnSpPr>
        <p:spPr>
          <a:xfrm flipV="1">
            <a:off x="13827760" y="0"/>
            <a:ext cx="0" cy="822960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0296676-C70D-E54F-B809-B61D0D69A8E2}"/>
              </a:ext>
            </a:extLst>
          </p:cNvPr>
          <p:cNvCxnSpPr/>
          <p:nvPr/>
        </p:nvCxnSpPr>
        <p:spPr>
          <a:xfrm flipV="1">
            <a:off x="2837181" y="0"/>
            <a:ext cx="0" cy="8229600"/>
          </a:xfrm>
          <a:prstGeom prst="line">
            <a:avLst/>
          </a:prstGeom>
          <a:ln w="12700">
            <a:solidFill>
              <a:schemeClr val="bg2">
                <a:lumMod val="2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CF929-14FF-2B49-986E-D24BA07018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56280" y="3523869"/>
            <a:ext cx="10180320" cy="535531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2880" b="0" i="0" kern="1200" baseline="0" dirty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noProof="0"/>
              <a:t>Subhead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69074" y="1632078"/>
            <a:ext cx="10168438" cy="159551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sz="576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B930DE-DBFB-A84F-B61F-6BF579E13D9F}"/>
              </a:ext>
            </a:extLst>
          </p:cNvPr>
          <p:cNvSpPr/>
          <p:nvPr/>
        </p:nvSpPr>
        <p:spPr>
          <a:xfrm>
            <a:off x="395187" y="7468204"/>
            <a:ext cx="1565691" cy="443198"/>
          </a:xfrm>
          <a:prstGeom prst="rect">
            <a:avLst/>
          </a:prstGeom>
        </p:spPr>
        <p:txBody>
          <a:bodyPr wrap="none" lIns="0" tIns="0" rIns="0" bIns="0" anchor="b">
            <a:noAutofit/>
          </a:bodyPr>
          <a:lstStyle/>
          <a:p>
            <a:pPr lvl="0"/>
            <a:r>
              <a:rPr lang="en-US" sz="1600" spc="-32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764C512-F49B-A940-990A-98C924617D2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69074" y="5476022"/>
            <a:ext cx="4704496" cy="492443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24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D660CF1-76A2-2D47-8E68-BDF20FA493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69074" y="6012801"/>
            <a:ext cx="4704496" cy="443198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>
              <a:defRPr lang="en-US" sz="1920" spc="-64" dirty="0">
                <a:solidFill>
                  <a:schemeClr val="tx1"/>
                </a:solidFill>
                <a:latin typeface="Consolas" panose="020B0609020204030204" pitchFamily="49" charset="0"/>
              </a:defRPr>
            </a:lvl1pPr>
          </a:lstStyle>
          <a:p>
            <a:pPr lvl="0">
              <a:buFont typeface="Arial" panose="020B0604020202020204" pitchFamily="34" charset="0"/>
            </a:pPr>
            <a:r>
              <a:rPr lang="en-US"/>
              <a:t>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62988D4-D1C1-1A41-8427-2DC3A0F2524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09170" y="5476022"/>
            <a:ext cx="4704496" cy="492443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24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CF940C5-CE1A-6A44-BDAA-6603B2A849B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09170" y="6012801"/>
            <a:ext cx="4704496" cy="443198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>
              <a:defRPr lang="en-US" sz="1920" spc="-64" dirty="0">
                <a:solidFill>
                  <a:schemeClr val="tx1"/>
                </a:solidFill>
                <a:latin typeface="Consolas" panose="020B0609020204030204" pitchFamily="49" charset="0"/>
              </a:defRPr>
            </a:lvl1pPr>
          </a:lstStyle>
          <a:p>
            <a:pPr lvl="0">
              <a:buFont typeface="Arial" panose="020B0604020202020204" pitchFamily="34" charset="0"/>
            </a:pPr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7223833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two column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5020" y="1138500"/>
            <a:ext cx="7041678" cy="68941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4480" dirty="0">
                <a:solidFill>
                  <a:schemeClr val="tx1"/>
                </a:solidFill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Heading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0C36B71-499D-8E4E-91B7-32FFC11C8A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192478" y="2404065"/>
            <a:ext cx="7043496" cy="543691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899578E7-23DD-0B4C-93DA-0D4051412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53242" y="2"/>
            <a:ext cx="5684520" cy="82296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8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0229DA8-0F6C-BB4E-B391-BB921034B50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-2"/>
            <a:ext cx="1178562" cy="8229576"/>
          </a:xfrm>
          <a:prstGeom prst="rect">
            <a:avLst/>
          </a:prstGeom>
        </p:spPr>
      </p:pic>
      <p:pic>
        <p:nvPicPr>
          <p:cNvPr id="16" name="Image">
            <a:extLst>
              <a:ext uri="{FF2B5EF4-FFF2-40B4-BE49-F238E27FC236}">
                <a16:creationId xmlns:a16="http://schemas.microsoft.com/office/drawing/2014/main" id="{4A1E96AB-85B9-524C-AFCB-34983C4BCD1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137542F-7CFD-7D46-923C-FBFA81939E2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92478" y="544353"/>
            <a:ext cx="6244125" cy="25269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6C6164-0C4F-BE45-A870-E93D69E7144E}"/>
              </a:ext>
            </a:extLst>
          </p:cNvPr>
          <p:cNvCxnSpPr>
            <a:cxnSpLocks/>
          </p:cNvCxnSpPr>
          <p:nvPr/>
        </p:nvCxnSpPr>
        <p:spPr>
          <a:xfrm>
            <a:off x="7192477" y="415979"/>
            <a:ext cx="6244125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5AE6FDA-4B6A-C84A-B72E-E9DB4B5E5DFE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650727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three column imag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2">
            <a:extLst>
              <a:ext uri="{FF2B5EF4-FFF2-40B4-BE49-F238E27FC236}">
                <a16:creationId xmlns:a16="http://schemas.microsoft.com/office/drawing/2014/main" id="{6858BE9B-51E6-F84A-9648-A13FF30C546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2502" y="2"/>
            <a:ext cx="8529320" cy="82296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8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CF929-14FF-2B49-986E-D24BA07018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35822" y="1969923"/>
            <a:ext cx="4201965" cy="486287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 marL="0" indent="0">
              <a:buFont typeface="Arial" panose="020B0604020202020204" pitchFamily="34" charset="0"/>
              <a:buNone/>
              <a:defRPr sz="2560"/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8366" y="1138500"/>
            <a:ext cx="4201963" cy="68941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4480" dirty="0">
                <a:solidFill>
                  <a:schemeClr val="tx1"/>
                </a:solidFill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Heading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0C36B71-499D-8E4E-91B7-32FFC11C8A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37281" y="2969825"/>
            <a:ext cx="4203048" cy="4871157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1FAA1E8-554F-0944-8425-FFBCE31826E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-2"/>
            <a:ext cx="1178562" cy="8229576"/>
          </a:xfrm>
          <a:prstGeom prst="rect">
            <a:avLst/>
          </a:prstGeom>
        </p:spPr>
      </p:pic>
      <p:pic>
        <p:nvPicPr>
          <p:cNvPr id="15" name="Image">
            <a:extLst>
              <a:ext uri="{FF2B5EF4-FFF2-40B4-BE49-F238E27FC236}">
                <a16:creationId xmlns:a16="http://schemas.microsoft.com/office/drawing/2014/main" id="{C4A3EE5B-D545-6548-BB26-FBD79FED1C0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07C9DD0-FCE3-5447-B6FD-C2061D4D7543}"/>
              </a:ext>
            </a:extLst>
          </p:cNvPr>
          <p:cNvCxnSpPr>
            <a:cxnSpLocks/>
          </p:cNvCxnSpPr>
          <p:nvPr/>
        </p:nvCxnSpPr>
        <p:spPr>
          <a:xfrm>
            <a:off x="1535823" y="415979"/>
            <a:ext cx="334772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C01DBA1-E3BD-F846-A1B2-F4B1020066A2}"/>
              </a:ext>
            </a:extLst>
          </p:cNvPr>
          <p:cNvSpPr/>
          <p:nvPr/>
        </p:nvSpPr>
        <p:spPr>
          <a:xfrm>
            <a:off x="4974981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2389838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three column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B3D3A975-61A8-EC4B-8011-05DB72584BD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1" y="-2"/>
            <a:ext cx="1178562" cy="8229576"/>
          </a:xfrm>
          <a:prstGeom prst="rect">
            <a:avLst/>
          </a:prstGeom>
        </p:spPr>
      </p:pic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0C36B71-499D-8E4E-91B7-32FFC11C8AF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538366" y="2397732"/>
            <a:ext cx="4139672" cy="544325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pic>
        <p:nvPicPr>
          <p:cNvPr id="21" name="Image">
            <a:extLst>
              <a:ext uri="{FF2B5EF4-FFF2-40B4-BE49-F238E27FC236}">
                <a16:creationId xmlns:a16="http://schemas.microsoft.com/office/drawing/2014/main" id="{923B94DB-01B6-3041-B7E4-04333DA22DEC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131E5258-E0D8-1547-A5C1-F359267CCE9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2502" y="2"/>
            <a:ext cx="8529320" cy="82296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8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0B53735B-7F31-A344-8B99-EEA0E20E12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8366" y="1138500"/>
            <a:ext cx="4139672" cy="68941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4480" dirty="0">
                <a:solidFill>
                  <a:schemeClr val="tx1"/>
                </a:solidFill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Heading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114D33A-0B45-984B-B04E-FF7BDA27CF2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38366" y="544353"/>
            <a:ext cx="3401867" cy="25269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B097F9-28E3-574B-B0E5-5746F63E5E70}"/>
              </a:ext>
            </a:extLst>
          </p:cNvPr>
          <p:cNvCxnSpPr>
            <a:cxnSpLocks/>
          </p:cNvCxnSpPr>
          <p:nvPr/>
        </p:nvCxnSpPr>
        <p:spPr>
          <a:xfrm>
            <a:off x="1535823" y="415979"/>
            <a:ext cx="334772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AD27D53-93EB-674B-A6F2-15363FB558E0}"/>
              </a:ext>
            </a:extLst>
          </p:cNvPr>
          <p:cNvSpPr/>
          <p:nvPr/>
        </p:nvSpPr>
        <p:spPr>
          <a:xfrm>
            <a:off x="4974981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5268361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Custom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7010A8C-51DA-E548-8EAF-301699457CEF}"/>
              </a:ext>
            </a:extLst>
          </p:cNvPr>
          <p:cNvSpPr/>
          <p:nvPr/>
        </p:nvSpPr>
        <p:spPr>
          <a:xfrm>
            <a:off x="787404" y="-1"/>
            <a:ext cx="6543371" cy="8229602"/>
          </a:xfrm>
          <a:prstGeom prst="rect">
            <a:avLst/>
          </a:prstGeom>
          <a:solidFill>
            <a:schemeClr val="tx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144823-72DE-2D4F-9D8C-0C21B10A35CE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noFill/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2569" y="1138496"/>
            <a:ext cx="5319886" cy="1378838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lnSpc>
                <a:spcPct val="100000"/>
              </a:lnSpc>
              <a:defRPr sz="4480">
                <a:solidFill>
                  <a:schemeClr val="bg1"/>
                </a:solidFill>
              </a:defRPr>
            </a:lvl1pPr>
          </a:lstStyle>
          <a:p>
            <a:r>
              <a:rPr lang="en-US"/>
              <a:t>Heading</a:t>
            </a:r>
            <a:br>
              <a:rPr lang="en-US"/>
            </a:br>
            <a:r>
              <a:rPr lang="en-US"/>
              <a:t>Heading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64BE38A-6CB5-5A45-95E9-F14E6DB4F36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09295" y="3092548"/>
            <a:ext cx="5319886" cy="4748434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240" b="0" i="0" kern="1200" baseline="0" dirty="0" smtClean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70565657-29C5-5D47-8C3D-E9781BFCCF8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12570" y="544353"/>
            <a:ext cx="4071952" cy="25269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bg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sp>
        <p:nvSpPr>
          <p:cNvPr id="13" name="Picture Placeholder 3">
            <a:extLst>
              <a:ext uri="{FF2B5EF4-FFF2-40B4-BE49-F238E27FC236}">
                <a16:creationId xmlns:a16="http://schemas.microsoft.com/office/drawing/2014/main" id="{F0672F0B-2D5E-E840-93AA-7ABB4A9FC4C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727017" y="-1"/>
            <a:ext cx="6901307" cy="822960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8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524F6A8-44C2-814A-8B5F-3EFB65BFD77D}"/>
              </a:ext>
            </a:extLst>
          </p:cNvPr>
          <p:cNvSpPr/>
          <p:nvPr/>
        </p:nvSpPr>
        <p:spPr>
          <a:xfrm>
            <a:off x="7332853" y="-1"/>
            <a:ext cx="394162" cy="8229602"/>
          </a:xfrm>
          <a:prstGeom prst="rect">
            <a:avLst/>
          </a:prstGeom>
          <a:solidFill>
            <a:schemeClr val="tx2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A2E7CB54-733E-4A4B-B5E5-2CE11206149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" y="1"/>
            <a:ext cx="1188802" cy="8229598"/>
          </a:xfrm>
          <a:prstGeom prst="rect">
            <a:avLst/>
          </a:prstGeom>
        </p:spPr>
      </p:pic>
      <p:pic>
        <p:nvPicPr>
          <p:cNvPr id="33" name="Image">
            <a:extLst>
              <a:ext uri="{FF2B5EF4-FFF2-40B4-BE49-F238E27FC236}">
                <a16:creationId xmlns:a16="http://schemas.microsoft.com/office/drawing/2014/main" id="{1BFA2E31-4FD1-DD41-977F-854A85DDD2EE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D3604C3-4C9B-D54A-825E-49DAA169DC65}"/>
              </a:ext>
            </a:extLst>
          </p:cNvPr>
          <p:cNvCxnSpPr>
            <a:cxnSpLocks/>
          </p:cNvCxnSpPr>
          <p:nvPr/>
        </p:nvCxnSpPr>
        <p:spPr>
          <a:xfrm>
            <a:off x="1609295" y="415979"/>
            <a:ext cx="4522181" cy="0"/>
          </a:xfrm>
          <a:prstGeom prst="line">
            <a:avLst/>
          </a:prstGeom>
          <a:noFill/>
          <a:ln w="12700" cap="flat">
            <a:solidFill>
              <a:schemeClr val="tx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E8065885-0DCF-A045-9ADA-E955330294D6}"/>
              </a:ext>
            </a:extLst>
          </p:cNvPr>
          <p:cNvSpPr/>
          <p:nvPr/>
        </p:nvSpPr>
        <p:spPr>
          <a:xfrm>
            <a:off x="6222917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2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35277475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Custo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5144823-72DE-2D4F-9D8C-0C21B10A35CE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noFill/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CF929-14FF-2B49-986E-D24BA07018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5201" y="1971107"/>
            <a:ext cx="6150654" cy="486287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 marL="0" indent="0">
              <a:buFont typeface="Arial" panose="020B0604020202020204" pitchFamily="34" charset="0"/>
              <a:buNone/>
              <a:defRPr sz="2560"/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17746" y="1138497"/>
            <a:ext cx="6136093" cy="689419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4480" dirty="0">
                <a:solidFill>
                  <a:schemeClr val="tx1"/>
                </a:solidFill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Heading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EC19153-B3A6-D045-9C5D-66D4AF5FE3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315202" y="3054483"/>
            <a:ext cx="6121400" cy="478649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240" b="0" i="0" kern="1200" baseline="0" dirty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Body Copy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175A266-A475-664F-825C-760A21AB5335}"/>
              </a:ext>
            </a:extLst>
          </p:cNvPr>
          <p:cNvSpPr/>
          <p:nvPr/>
        </p:nvSpPr>
        <p:spPr>
          <a:xfrm>
            <a:off x="6536025" y="-1"/>
            <a:ext cx="382574" cy="8229602"/>
          </a:xfrm>
          <a:prstGeom prst="rect">
            <a:avLst/>
          </a:prstGeom>
          <a:solidFill>
            <a:schemeClr val="tx2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FFE2ADD0-1055-FC4D-8D0B-E03C5ED719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78563" y="-2"/>
            <a:ext cx="5357459" cy="82296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8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5797A924-0170-9946-8ADB-D1906A8CC4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178560" cy="8229598"/>
          </a:xfrm>
          <a:prstGeom prst="rect">
            <a:avLst/>
          </a:prstGeom>
        </p:spPr>
      </p:pic>
      <p:pic>
        <p:nvPicPr>
          <p:cNvPr id="38" name="Image">
            <a:extLst>
              <a:ext uri="{FF2B5EF4-FFF2-40B4-BE49-F238E27FC236}">
                <a16:creationId xmlns:a16="http://schemas.microsoft.com/office/drawing/2014/main" id="{03453159-D837-E940-96DD-0B2E07F58E59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FACD669-CC8A-0843-9ADD-C3CB11F72A81}"/>
              </a:ext>
            </a:extLst>
          </p:cNvPr>
          <p:cNvCxnSpPr>
            <a:cxnSpLocks/>
          </p:cNvCxnSpPr>
          <p:nvPr/>
        </p:nvCxnSpPr>
        <p:spPr>
          <a:xfrm>
            <a:off x="7315202" y="415979"/>
            <a:ext cx="612140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405BEA2-7FA2-6041-89A2-ECAF0BD563D3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8835649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ultiple Photos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08097A-F6BF-584E-9C47-5BC4A6E657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9773" y="3027419"/>
            <a:ext cx="5269507" cy="4813563"/>
          </a:xfrm>
          <a:prstGeom prst="rect">
            <a:avLst/>
          </a:prstGeom>
        </p:spPr>
        <p:txBody>
          <a:bodyPr lIns="0" tIns="0" rIns="0" anchor="t">
            <a:noAutofit/>
          </a:bodyPr>
          <a:lstStyle>
            <a:lvl1pPr marL="0" marR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92602" algn="l"/>
              </a:tabLst>
              <a:defRPr sz="224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Body Copy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E533EBD-56B4-EB44-850B-C79FB1998F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75682" y="3"/>
            <a:ext cx="5298440" cy="30107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87B2641-C808-1545-8430-0211D0684D8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80763" y="3403900"/>
            <a:ext cx="5293360" cy="482570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CF628120-0A24-FD4A-A7BE-C0F319077D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765491" y="1"/>
            <a:ext cx="2864912" cy="47906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9">
            <a:extLst>
              <a:ext uri="{FF2B5EF4-FFF2-40B4-BE49-F238E27FC236}">
                <a16:creationId xmlns:a16="http://schemas.microsoft.com/office/drawing/2014/main" id="{C4F3BEFB-80A1-C34A-BE24-95E9E772577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767821" y="5237481"/>
            <a:ext cx="2864912" cy="29921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21" name="Image">
            <a:extLst>
              <a:ext uri="{FF2B5EF4-FFF2-40B4-BE49-F238E27FC236}">
                <a16:creationId xmlns:a16="http://schemas.microsoft.com/office/drawing/2014/main" id="{48B1FD06-0461-CD4B-BA18-DEF9E6300FA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D944049-D3AC-4A4A-916E-30E8CF00AD95}"/>
              </a:ext>
            </a:extLst>
          </p:cNvPr>
          <p:cNvCxnSpPr>
            <a:cxnSpLocks/>
          </p:cNvCxnSpPr>
          <p:nvPr/>
        </p:nvCxnSpPr>
        <p:spPr>
          <a:xfrm>
            <a:off x="1178560" y="415979"/>
            <a:ext cx="3727488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AC78E4D2-6C69-EC4C-A9F9-1BC2086CC09B}"/>
              </a:ext>
            </a:extLst>
          </p:cNvPr>
          <p:cNvSpPr/>
          <p:nvPr/>
        </p:nvSpPr>
        <p:spPr>
          <a:xfrm>
            <a:off x="4997488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93446005-27E5-DA47-B13E-5D47D8357B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78564" y="544353"/>
            <a:ext cx="3727486" cy="27089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F3BB4AA9-9C4C-2143-9E9C-3DCBEF23092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8622" y="1154251"/>
            <a:ext cx="5295898" cy="1363403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marL="0" marR="0" indent="0" algn="l" defTabSz="146300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8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Heading</a:t>
            </a:r>
            <a:br>
              <a:rPr lang="en-US"/>
            </a:br>
            <a:r>
              <a:rPr lang="en-US">
                <a:solidFill>
                  <a:schemeClr val="tx1"/>
                </a:solidFill>
              </a:rPr>
              <a:t>Heading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105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ultiple Photos with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E533EBD-56B4-EB44-850B-C79FB1998F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41127" y="1154245"/>
            <a:ext cx="2993630" cy="29401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CF628120-0A24-FD4A-A7BE-C0F319077DA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236999" y="1154245"/>
            <a:ext cx="2993630" cy="29401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AD7635C8-85FE-924B-A1A3-F3ADFB0A440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42379" y="1154245"/>
            <a:ext cx="2993630" cy="29401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9ED2B9A2-3748-DB45-9F2F-540D72E3086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41127" y="4518699"/>
            <a:ext cx="2993630" cy="29401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5">
            <a:extLst>
              <a:ext uri="{FF2B5EF4-FFF2-40B4-BE49-F238E27FC236}">
                <a16:creationId xmlns:a16="http://schemas.microsoft.com/office/drawing/2014/main" id="{EC77C048-FF9C-AF4D-BAD6-DBCDB73B087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1236999" y="4518699"/>
            <a:ext cx="2993630" cy="29401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5">
            <a:extLst>
              <a:ext uri="{FF2B5EF4-FFF2-40B4-BE49-F238E27FC236}">
                <a16:creationId xmlns:a16="http://schemas.microsoft.com/office/drawing/2014/main" id="{2BE0015C-3996-AB4D-BB10-42B891124E8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842379" y="4527602"/>
            <a:ext cx="2993630" cy="29401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algn="ctr">
              <a:defRPr sz="160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88A8AEA6-884D-5F49-B1CB-95001C38FC1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9775" y="3027419"/>
            <a:ext cx="3620917" cy="4786203"/>
          </a:xfrm>
          <a:prstGeom prst="rect">
            <a:avLst/>
          </a:prstGeom>
        </p:spPr>
        <p:txBody>
          <a:bodyPr lIns="0" tIns="0" rIns="0" anchor="t">
            <a:noAutofit/>
          </a:bodyPr>
          <a:lstStyle>
            <a:lvl1pPr marL="0" marR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92602" algn="l"/>
              </a:tabLst>
              <a:defRPr sz="224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Body Copy</a:t>
            </a:r>
          </a:p>
        </p:txBody>
      </p:sp>
      <p:pic>
        <p:nvPicPr>
          <p:cNvPr id="26" name="Image">
            <a:extLst>
              <a:ext uri="{FF2B5EF4-FFF2-40B4-BE49-F238E27FC236}">
                <a16:creationId xmlns:a16="http://schemas.microsoft.com/office/drawing/2014/main" id="{39EA1AB9-512F-604E-B418-C4FABE8A6E3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8C59BA3-08AD-694C-9D90-62F73D09994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8625" y="1154246"/>
            <a:ext cx="3644882" cy="1363408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44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  <a:br>
              <a:rPr lang="en-US"/>
            </a:br>
            <a:r>
              <a:rPr lang="en-US"/>
              <a:t>Heading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0A203F7-B12A-E649-A007-637DE01EA687}"/>
              </a:ext>
            </a:extLst>
          </p:cNvPr>
          <p:cNvCxnSpPr>
            <a:cxnSpLocks/>
          </p:cNvCxnSpPr>
          <p:nvPr/>
        </p:nvCxnSpPr>
        <p:spPr>
          <a:xfrm>
            <a:off x="1178562" y="415979"/>
            <a:ext cx="1225804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4E7D81F0-0D3B-D546-A57B-157C18289620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8417AFA-FEC2-CF47-8CDA-CDBC7D6567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78562" y="544352"/>
            <a:ext cx="12258038" cy="27089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421587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ustomer Story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C5B4D97-FB58-254F-89C6-62ECB2B5F6F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75679" y="0"/>
            <a:ext cx="5293362" cy="8229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224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6081" y="1138499"/>
            <a:ext cx="5320949" cy="1379158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>
              <a:defRPr lang="en-US" sz="4480" dirty="0">
                <a:solidFill>
                  <a:schemeClr val="tx1"/>
                </a:solidFill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/>
              <a:t>Customer Story</a:t>
            </a:r>
            <a:br>
              <a:rPr lang="en-US"/>
            </a:br>
            <a:r>
              <a:rPr lang="en-US"/>
              <a:t>Heading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12E9C8-CB26-FD4E-99E4-04293959E7E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13855697" y="-1"/>
            <a:ext cx="787402" cy="822960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A8D2F38-8F39-ED47-A28C-F951932A0BFF}"/>
              </a:ext>
            </a:extLst>
          </p:cNvPr>
          <p:cNvSpPr/>
          <p:nvPr/>
        </p:nvSpPr>
        <p:spPr>
          <a:xfrm>
            <a:off x="11369042" y="-1"/>
            <a:ext cx="2473960" cy="8229602"/>
          </a:xfrm>
          <a:prstGeom prst="rect">
            <a:avLst/>
          </a:prstGeom>
          <a:solidFill>
            <a:schemeClr val="tx1"/>
          </a:solidFill>
          <a:ln w="12700">
            <a:solidFill>
              <a:schemeClr val="bg2">
                <a:lumMod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1F58D3-DE45-3449-8FB1-982D5CD9E7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775440" y="401322"/>
            <a:ext cx="1661162" cy="2222502"/>
          </a:xfrm>
          <a:prstGeom prst="rect">
            <a:avLst/>
          </a:prstGeom>
        </p:spPr>
        <p:txBody>
          <a:bodyPr lIns="0" rIns="0"/>
          <a:lstStyle>
            <a:lvl1pPr marL="274314" marR="0" indent="-274314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6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 sz="1760" spc="-48" baseline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marL="146301" marR="0" lvl="0" indent="-146301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/>
            </a:pPr>
            <a:r>
              <a:rPr lang="en-US"/>
              <a:t>Bullets</a:t>
            </a:r>
          </a:p>
          <a:p>
            <a:pPr marL="146301" marR="0" lvl="0" indent="-146301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/>
            </a:pPr>
            <a:r>
              <a:rPr lang="en-US"/>
              <a:t>Bullets</a:t>
            </a:r>
          </a:p>
          <a:p>
            <a:pPr marL="146301" marR="0" lvl="0" indent="-146301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/>
            </a:pPr>
            <a:r>
              <a:rPr lang="en-US"/>
              <a:t>Bullets</a:t>
            </a:r>
          </a:p>
          <a:p>
            <a:pPr lvl="0"/>
            <a:endParaRPr lang="en-US"/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A6FD69E1-7FAE-1446-B229-E02F1904E0C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775440" y="3028142"/>
            <a:ext cx="1661162" cy="2209338"/>
          </a:xfrm>
          <a:prstGeom prst="rect">
            <a:avLst/>
          </a:prstGeom>
        </p:spPr>
        <p:txBody>
          <a:bodyPr lIns="0" rIns="0"/>
          <a:lstStyle>
            <a:lvl1pPr marL="274314" marR="0" indent="-274314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6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 sz="1760" spc="-48" baseline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marL="146301" marR="0" lvl="0" indent="-146301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/>
            </a:pPr>
            <a:r>
              <a:rPr lang="en-US"/>
              <a:t>Bullets</a:t>
            </a:r>
          </a:p>
          <a:p>
            <a:pPr marL="146301" marR="0" lvl="0" indent="-146301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/>
            </a:pPr>
            <a:r>
              <a:rPr lang="en-US"/>
              <a:t>Bullets</a:t>
            </a:r>
          </a:p>
          <a:p>
            <a:pPr marL="146301" marR="0" lvl="0" indent="-146301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/>
            </a:pPr>
            <a:r>
              <a:rPr lang="en-US"/>
              <a:t>Bullets</a:t>
            </a:r>
          </a:p>
          <a:p>
            <a:pPr lvl="0"/>
            <a:endParaRPr lang="en-US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FA481285-85AF-124E-B497-1DB35DD2820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775440" y="5621715"/>
            <a:ext cx="1661162" cy="2219267"/>
          </a:xfrm>
          <a:prstGeom prst="rect">
            <a:avLst/>
          </a:prstGeom>
        </p:spPr>
        <p:txBody>
          <a:bodyPr lIns="0" rIns="0"/>
          <a:lstStyle>
            <a:lvl1pPr marL="274314" marR="0" indent="-274314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6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 sz="1760" spc="-48" baseline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marL="146301" marR="0" lvl="0" indent="-146301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/>
            </a:pPr>
            <a:r>
              <a:rPr lang="en-US"/>
              <a:t>Bullets</a:t>
            </a:r>
          </a:p>
          <a:p>
            <a:pPr marL="146301" marR="0" lvl="0" indent="-146301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/>
            </a:pPr>
            <a:r>
              <a:rPr lang="en-US"/>
              <a:t>Bullets</a:t>
            </a:r>
          </a:p>
          <a:p>
            <a:pPr marL="146301" marR="0" lvl="0" indent="-146301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Char char="•"/>
              <a:tabLst>
                <a:tab pos="292602" algn="l"/>
              </a:tabLst>
              <a:defRPr/>
            </a:pPr>
            <a:r>
              <a:rPr lang="en-US"/>
              <a:t>Bullets</a:t>
            </a:r>
          </a:p>
          <a:p>
            <a:pPr lvl="0"/>
            <a:endParaRPr lang="en-US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A1CC4436-7A03-CC42-9FCB-9E86D5A5136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7146" y="544353"/>
            <a:ext cx="3718904" cy="25951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pic>
        <p:nvPicPr>
          <p:cNvPr id="38" name="Image">
            <a:extLst>
              <a:ext uri="{FF2B5EF4-FFF2-40B4-BE49-F238E27FC236}">
                <a16:creationId xmlns:a16="http://schemas.microsoft.com/office/drawing/2014/main" id="{CAF69B79-F069-9A4B-8F7F-00E6EF245F4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76D3422-C15E-E843-909B-1EC359B68168}"/>
              </a:ext>
            </a:extLst>
          </p:cNvPr>
          <p:cNvCxnSpPr>
            <a:cxnSpLocks/>
          </p:cNvCxnSpPr>
          <p:nvPr/>
        </p:nvCxnSpPr>
        <p:spPr>
          <a:xfrm>
            <a:off x="1178560" y="415979"/>
            <a:ext cx="3727488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A6DDFC5-C819-024A-A53F-3335E014C363}"/>
              </a:ext>
            </a:extLst>
          </p:cNvPr>
          <p:cNvSpPr/>
          <p:nvPr/>
        </p:nvSpPr>
        <p:spPr>
          <a:xfrm>
            <a:off x="4997488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964D9CB4-A4F2-A545-810E-CD823A25700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9773" y="3027419"/>
            <a:ext cx="5269507" cy="4813563"/>
          </a:xfrm>
          <a:prstGeom prst="rect">
            <a:avLst/>
          </a:prstGeom>
        </p:spPr>
        <p:txBody>
          <a:bodyPr lIns="0" tIns="0" rIns="0" anchor="t">
            <a:noAutofit/>
          </a:bodyPr>
          <a:lstStyle>
            <a:lvl1pPr marL="0" marR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92602" algn="l"/>
              </a:tabLst>
              <a:defRPr sz="224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Body Copy</a:t>
            </a:r>
          </a:p>
        </p:txBody>
      </p:sp>
    </p:spTree>
    <p:extLst>
      <p:ext uri="{BB962C8B-B14F-4D97-AF65-F5344CB8AC3E}">
        <p14:creationId xmlns:p14="http://schemas.microsoft.com/office/powerpoint/2010/main" val="19198359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Customer Story With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C5B4D97-FB58-254F-89C6-62ECB2B5F6F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75679" y="0"/>
            <a:ext cx="5293362" cy="82296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sz="224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6081" y="1138499"/>
            <a:ext cx="5320949" cy="1379158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>
              <a:defRPr lang="en-US" sz="4480" dirty="0">
                <a:solidFill>
                  <a:schemeClr val="tx1"/>
                </a:solidFill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/>
              <a:t>Customer Story</a:t>
            </a:r>
            <a:br>
              <a:rPr lang="en-US"/>
            </a:br>
            <a:r>
              <a:rPr lang="en-US"/>
              <a:t>Heading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12E9C8-CB26-FD4E-99E4-04293959E7E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/>
          <a:stretch/>
        </p:blipFill>
        <p:spPr>
          <a:xfrm>
            <a:off x="13855697" y="-1"/>
            <a:ext cx="787402" cy="822960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A8D2F38-8F39-ED47-A28C-F951932A0BFF}"/>
              </a:ext>
            </a:extLst>
          </p:cNvPr>
          <p:cNvSpPr/>
          <p:nvPr/>
        </p:nvSpPr>
        <p:spPr>
          <a:xfrm>
            <a:off x="11369042" y="-1"/>
            <a:ext cx="2473960" cy="8229602"/>
          </a:xfrm>
          <a:prstGeom prst="rect">
            <a:avLst/>
          </a:prstGeom>
          <a:solidFill>
            <a:schemeClr val="tx1"/>
          </a:solidFill>
          <a:ln w="12700">
            <a:solidFill>
              <a:schemeClr val="bg2">
                <a:lumMod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1F58D3-DE45-3449-8FB1-982D5CD9E7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775440" y="430090"/>
            <a:ext cx="1661162" cy="665382"/>
          </a:xfrm>
          <a:prstGeom prst="rect">
            <a:avLst/>
          </a:prstGeom>
        </p:spPr>
        <p:txBody>
          <a:bodyPr lIns="0" rIns="0" anchor="ctr"/>
          <a:lstStyle>
            <a:lvl1pPr marL="0" marR="0" indent="0" algn="ct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60"/>
              </a:spcAft>
              <a:buClr>
                <a:schemeClr val="bg1"/>
              </a:buClr>
              <a:buSzPct val="70000"/>
              <a:buFontTx/>
              <a:buNone/>
              <a:tabLst>
                <a:tab pos="292602" algn="l"/>
              </a:tabLst>
              <a:defRPr sz="5120" spc="-48" baseline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A1CC4436-7A03-CC42-9FCB-9E86D5A5136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7146" y="544353"/>
            <a:ext cx="3593250" cy="25269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pic>
        <p:nvPicPr>
          <p:cNvPr id="38" name="Image">
            <a:extLst>
              <a:ext uri="{FF2B5EF4-FFF2-40B4-BE49-F238E27FC236}">
                <a16:creationId xmlns:a16="http://schemas.microsoft.com/office/drawing/2014/main" id="{CAF69B79-F069-9A4B-8F7F-00E6EF245F4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76D3422-C15E-E843-909B-1EC359B68168}"/>
              </a:ext>
            </a:extLst>
          </p:cNvPr>
          <p:cNvCxnSpPr>
            <a:cxnSpLocks/>
          </p:cNvCxnSpPr>
          <p:nvPr/>
        </p:nvCxnSpPr>
        <p:spPr>
          <a:xfrm>
            <a:off x="1178560" y="415979"/>
            <a:ext cx="3727488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A6DDFC5-C819-024A-A53F-3335E014C363}"/>
              </a:ext>
            </a:extLst>
          </p:cNvPr>
          <p:cNvSpPr/>
          <p:nvPr/>
        </p:nvSpPr>
        <p:spPr>
          <a:xfrm>
            <a:off x="4997488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marL="0" marR="0" lvl="0" indent="0" algn="r" defTabSz="495277" rtl="0" fontAlgn="auto" latinLnBrk="0" hangingPunct="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spc="-32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j-ea"/>
                <a:cs typeface="+mj-cs"/>
                <a:sym typeface="Founders Grotesk"/>
              </a:rPr>
              <a:t>ni.com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0F83A2D-0E5F-7B40-BF1F-3D292779DAF3}"/>
              </a:ext>
            </a:extLst>
          </p:cNvPr>
          <p:cNvGrpSpPr/>
          <p:nvPr/>
        </p:nvGrpSpPr>
        <p:grpSpPr>
          <a:xfrm flipH="1">
            <a:off x="386079" y="3028145"/>
            <a:ext cx="5298440" cy="4432357"/>
            <a:chOff x="143113" y="2095349"/>
            <a:chExt cx="3487500" cy="3054682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21F0B2E-BAF6-AD4A-A455-4FE8E1153183}"/>
                </a:ext>
              </a:extLst>
            </p:cNvPr>
            <p:cNvSpPr/>
            <p:nvPr/>
          </p:nvSpPr>
          <p:spPr>
            <a:xfrm rot="5400000">
              <a:off x="2245001" y="3764419"/>
              <a:ext cx="1385888" cy="1385335"/>
            </a:xfrm>
            <a:custGeom>
              <a:avLst/>
              <a:gdLst>
                <a:gd name="connsiteX0" fmla="*/ 5285 w 1514204"/>
                <a:gd name="connsiteY0" fmla="*/ 0 h 1513599"/>
                <a:gd name="connsiteX1" fmla="*/ 1514204 w 1514204"/>
                <a:gd name="connsiteY1" fmla="*/ 1509713 h 1513599"/>
                <a:gd name="connsiteX2" fmla="*/ 1514008 w 1514204"/>
                <a:gd name="connsiteY2" fmla="*/ 1513599 h 1513599"/>
                <a:gd name="connsiteX3" fmla="*/ 0 w 1514204"/>
                <a:gd name="connsiteY3" fmla="*/ 1513599 h 1513599"/>
                <a:gd name="connsiteX4" fmla="*/ 0 w 1514204"/>
                <a:gd name="connsiteY4" fmla="*/ 267 h 1513599"/>
                <a:gd name="connsiteX0" fmla="*/ 0 w 1514204"/>
                <a:gd name="connsiteY0" fmla="*/ 267 h 1543322"/>
                <a:gd name="connsiteX1" fmla="*/ 5285 w 1514204"/>
                <a:gd name="connsiteY1" fmla="*/ 0 h 1543322"/>
                <a:gd name="connsiteX2" fmla="*/ 1514204 w 1514204"/>
                <a:gd name="connsiteY2" fmla="*/ 1509713 h 1543322"/>
                <a:gd name="connsiteX3" fmla="*/ 1514008 w 1514204"/>
                <a:gd name="connsiteY3" fmla="*/ 1513599 h 1543322"/>
                <a:gd name="connsiteX4" fmla="*/ 29723 w 1514204"/>
                <a:gd name="connsiteY4" fmla="*/ 1543322 h 1543322"/>
                <a:gd name="connsiteX0" fmla="*/ 0 w 1514204"/>
                <a:gd name="connsiteY0" fmla="*/ 267 h 1513599"/>
                <a:gd name="connsiteX1" fmla="*/ 5285 w 1514204"/>
                <a:gd name="connsiteY1" fmla="*/ 0 h 1513599"/>
                <a:gd name="connsiteX2" fmla="*/ 1514204 w 1514204"/>
                <a:gd name="connsiteY2" fmla="*/ 1509713 h 1513599"/>
                <a:gd name="connsiteX3" fmla="*/ 1514008 w 1514204"/>
                <a:gd name="connsiteY3" fmla="*/ 1513599 h 151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14204" h="1513599">
                  <a:moveTo>
                    <a:pt x="0" y="267"/>
                  </a:moveTo>
                  <a:lnTo>
                    <a:pt x="5285" y="0"/>
                  </a:lnTo>
                  <a:cubicBezTo>
                    <a:pt x="838638" y="0"/>
                    <a:pt x="1514204" y="675922"/>
                    <a:pt x="1514204" y="1509713"/>
                  </a:cubicBezTo>
                  <a:cubicBezTo>
                    <a:pt x="1514139" y="1511008"/>
                    <a:pt x="1514073" y="1512304"/>
                    <a:pt x="1514008" y="1513599"/>
                  </a:cubicBezTo>
                </a:path>
              </a:pathLst>
            </a:custGeom>
            <a:noFill/>
            <a:ln w="1270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560" err="1">
                <a:solidFill>
                  <a:schemeClr val="bg1"/>
                </a:solidFill>
              </a:endParaRP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B675865-3560-B746-8C16-5A7A468610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630613" y="2095349"/>
              <a:ext cx="0" cy="1668799"/>
            </a:xfrm>
            <a:prstGeom prst="line">
              <a:avLst/>
            </a:prstGeom>
            <a:ln w="12700">
              <a:solidFill>
                <a:schemeClr val="tx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D383627-F26B-B34B-A423-8F78E7DA20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3113" y="5150031"/>
              <a:ext cx="2102164" cy="0"/>
            </a:xfrm>
            <a:prstGeom prst="line">
              <a:avLst/>
            </a:prstGeom>
            <a:ln w="12700">
              <a:solidFill>
                <a:schemeClr val="tx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 Placeholder 24">
            <a:extLst>
              <a:ext uri="{FF2B5EF4-FFF2-40B4-BE49-F238E27FC236}">
                <a16:creationId xmlns:a16="http://schemas.microsoft.com/office/drawing/2014/main" id="{7BE3004C-2369-384D-9887-FA57DAAD474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965960" y="6552034"/>
            <a:ext cx="3718560" cy="278886"/>
          </a:xfrm>
          <a:prstGeom prst="rect">
            <a:avLst/>
          </a:prstGeom>
        </p:spPr>
        <p:txBody>
          <a:bodyPr lIns="0" tIns="0" rIns="0" bIns="0" anchor="t"/>
          <a:lstStyle>
            <a:lvl1pPr algn="r">
              <a:defRPr sz="1600" b="1">
                <a:solidFill>
                  <a:schemeClr val="tx2"/>
                </a:solidFill>
                <a:latin typeface="+mn-lt"/>
              </a:defRPr>
            </a:lvl1pPr>
            <a:lvl2pPr>
              <a:defRPr sz="1760">
                <a:latin typeface="+mn-lt"/>
              </a:defRPr>
            </a:lvl2pPr>
            <a:lvl3pPr>
              <a:defRPr sz="1760">
                <a:latin typeface="+mn-lt"/>
              </a:defRPr>
            </a:lvl3pPr>
            <a:lvl4pPr>
              <a:defRPr sz="1760">
                <a:latin typeface="+mn-lt"/>
              </a:defRPr>
            </a:lvl4pPr>
            <a:lvl5pPr>
              <a:defRPr sz="1760">
                <a:latin typeface="+mn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F7A6E3AF-75B3-BE47-899D-5ED34EA0697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965960" y="6889171"/>
            <a:ext cx="3718560" cy="467051"/>
          </a:xfrm>
          <a:prstGeom prst="rect">
            <a:avLst/>
          </a:prstGeom>
        </p:spPr>
        <p:txBody>
          <a:bodyPr lIns="0" tIns="0" rIns="0" bIns="0" anchor="t"/>
          <a:lstStyle>
            <a:lvl1pPr algn="r">
              <a:defRPr sz="160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760">
                <a:latin typeface="+mn-lt"/>
              </a:defRPr>
            </a:lvl2pPr>
            <a:lvl3pPr>
              <a:defRPr sz="1760">
                <a:latin typeface="+mn-lt"/>
              </a:defRPr>
            </a:lvl3pPr>
            <a:lvl4pPr>
              <a:defRPr sz="1760">
                <a:latin typeface="+mn-lt"/>
              </a:defRPr>
            </a:lvl4pPr>
            <a:lvl5pPr>
              <a:defRPr sz="1760">
                <a:latin typeface="+mn-lt"/>
              </a:defRPr>
            </a:lvl5pPr>
          </a:lstStyle>
          <a:p>
            <a:pPr lvl="0"/>
            <a:r>
              <a:rPr lang="en-US"/>
              <a:t>POSITION AND COMPANY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783A2A97-1116-DF49-9F1A-0757A52C8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775440" y="1116537"/>
            <a:ext cx="1661162" cy="380258"/>
          </a:xfrm>
          <a:prstGeom prst="rect">
            <a:avLst/>
          </a:prstGeom>
        </p:spPr>
        <p:txBody>
          <a:bodyPr lIns="0" rIns="0"/>
          <a:lstStyle>
            <a:lvl1pPr marL="0" marR="0" indent="0" algn="ct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6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  <a:defRPr sz="1760" spc="-48" baseline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INCREASE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C8EE8CFB-20CE-754E-83B0-6B0F4FDD17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775440" y="3546675"/>
            <a:ext cx="1661162" cy="665382"/>
          </a:xfrm>
          <a:prstGeom prst="rect">
            <a:avLst/>
          </a:prstGeom>
        </p:spPr>
        <p:txBody>
          <a:bodyPr lIns="0" rIns="0" anchor="ctr"/>
          <a:lstStyle>
            <a:lvl1pPr marL="0" marR="0" indent="0" algn="ct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60"/>
              </a:spcAft>
              <a:buClr>
                <a:schemeClr val="bg1"/>
              </a:buClr>
              <a:buSzPct val="70000"/>
              <a:buFontTx/>
              <a:buNone/>
              <a:tabLst>
                <a:tab pos="292602" algn="l"/>
              </a:tabLst>
              <a:defRPr sz="5120" spc="-48" baseline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B4FD18C8-831F-0B4F-AAA0-D62BCC063E1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775440" y="4233122"/>
            <a:ext cx="1661162" cy="380258"/>
          </a:xfrm>
          <a:prstGeom prst="rect">
            <a:avLst/>
          </a:prstGeom>
        </p:spPr>
        <p:txBody>
          <a:bodyPr lIns="0" rIns="0"/>
          <a:lstStyle>
            <a:lvl1pPr marL="0" marR="0" indent="0" algn="ct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6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  <a:defRPr sz="1760" spc="-48" baseline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INCREASE</a:t>
            </a:r>
          </a:p>
        </p:txBody>
      </p:sp>
      <p:sp>
        <p:nvSpPr>
          <p:cNvPr id="30" name="Text Placeholder 11">
            <a:extLst>
              <a:ext uri="{FF2B5EF4-FFF2-40B4-BE49-F238E27FC236}">
                <a16:creationId xmlns:a16="http://schemas.microsoft.com/office/drawing/2014/main" id="{ABEFE6F0-BCA9-324B-B281-0ECDFFE62E7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775440" y="6795119"/>
            <a:ext cx="1661162" cy="665382"/>
          </a:xfrm>
          <a:prstGeom prst="rect">
            <a:avLst/>
          </a:prstGeom>
        </p:spPr>
        <p:txBody>
          <a:bodyPr lIns="0" rIns="0" anchor="ctr"/>
          <a:lstStyle>
            <a:lvl1pPr marL="0" marR="0" indent="0" algn="ct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60"/>
              </a:spcAft>
              <a:buClr>
                <a:schemeClr val="bg1"/>
              </a:buClr>
              <a:buSzPct val="70000"/>
              <a:buFontTx/>
              <a:buNone/>
              <a:tabLst>
                <a:tab pos="292602" algn="l"/>
              </a:tabLst>
              <a:defRPr sz="5120" spc="-48" baseline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XX%</a:t>
            </a:r>
          </a:p>
        </p:txBody>
      </p:sp>
      <p:sp>
        <p:nvSpPr>
          <p:cNvPr id="31" name="Text Placeholder 11">
            <a:extLst>
              <a:ext uri="{FF2B5EF4-FFF2-40B4-BE49-F238E27FC236}">
                <a16:creationId xmlns:a16="http://schemas.microsoft.com/office/drawing/2014/main" id="{7A4F6431-7C8C-0D4E-9FB9-DD110EB8CC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775440" y="7481565"/>
            <a:ext cx="1661162" cy="380258"/>
          </a:xfrm>
          <a:prstGeom prst="rect">
            <a:avLst/>
          </a:prstGeom>
        </p:spPr>
        <p:txBody>
          <a:bodyPr lIns="0" rIns="0"/>
          <a:lstStyle>
            <a:lvl1pPr marL="0" marR="0" indent="0" algn="ct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960"/>
              </a:spcAft>
              <a:buClr>
                <a:schemeClr val="bg1"/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  <a:defRPr sz="1760" spc="-48" baseline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INCREASE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43356B-A00E-BE47-970E-54D7E1C17F2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7400" y="2931683"/>
            <a:ext cx="4919981" cy="3235563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kumimoji="0" lang="en-US" sz="2560" u="none" strike="noStrike" kern="1000" cap="none" spc="0" normalizeH="0" dirty="0">
                <a:ln>
                  <a:noFill/>
                </a:ln>
                <a:solidFill>
                  <a:schemeClr val="tx2"/>
                </a:solidFill>
                <a:effectLst/>
                <a:uFillTx/>
                <a:latin typeface="+mj-lt"/>
                <a:sym typeface="Founders Grotesk"/>
              </a:defRPr>
            </a:lvl1pPr>
          </a:lstStyle>
          <a:p>
            <a:pPr lvl="0">
              <a:spcBef>
                <a:spcPct val="0"/>
              </a:spcBef>
              <a:buClrTx/>
              <a:buSzTx/>
              <a:buFontTx/>
              <a:tabLst/>
            </a:pPr>
            <a:r>
              <a:rPr lang="en-US" sz="2880"/>
              <a:t>Place your quote here. Place your quote here. Place your quote here. Place your quote here.</a:t>
            </a:r>
          </a:p>
        </p:txBody>
      </p:sp>
    </p:spTree>
    <p:extLst>
      <p:ext uri="{BB962C8B-B14F-4D97-AF65-F5344CB8AC3E}">
        <p14:creationId xmlns:p14="http://schemas.microsoft.com/office/powerpoint/2010/main" val="14195664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ustomer Sto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076DD0A-2DE2-294B-A520-6268B2AE3359}"/>
              </a:ext>
            </a:extLst>
          </p:cNvPr>
          <p:cNvSpPr/>
          <p:nvPr/>
        </p:nvSpPr>
        <p:spPr>
          <a:xfrm>
            <a:off x="363863" y="7468204"/>
            <a:ext cx="1178630" cy="443198"/>
          </a:xfrm>
          <a:prstGeom prst="rect">
            <a:avLst/>
          </a:prstGeom>
        </p:spPr>
        <p:txBody>
          <a:bodyPr wrap="none" lIns="0" tIns="0" rIns="0" bIns="0" anchor="b">
            <a:noAutofit/>
          </a:bodyPr>
          <a:lstStyle/>
          <a:p>
            <a:pPr lvl="0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13841CEA-524D-334B-886F-EADBA3DB3B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78563" y="3530872"/>
            <a:ext cx="12649197" cy="24558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88AD20AE-58EE-794E-BF76-F37A9AB3F52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78563" y="3926388"/>
            <a:ext cx="12649197" cy="76753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4480" kern="1000" spc="0" dirty="0">
                <a:latin typeface="+mj-lt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/>
              <a:t>Customer Story Heading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2A86A67F-6951-894E-9250-E633CE0061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78562" y="4864748"/>
            <a:ext cx="12649176" cy="1963336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sz="2240"/>
            </a:lvl1pPr>
          </a:lstStyle>
          <a:p>
            <a:pPr lvl="0"/>
            <a:r>
              <a:rPr lang="en-US"/>
              <a:t>Body Copy 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D6FA260E-52D6-6F44-8999-DB1C2AF2274E}"/>
              </a:ext>
            </a:extLst>
          </p:cNvPr>
          <p:cNvSpPr/>
          <p:nvPr/>
        </p:nvSpPr>
        <p:spPr>
          <a:xfrm rot="16200000" flipH="1">
            <a:off x="461841" y="5394842"/>
            <a:ext cx="1963336" cy="2104693"/>
          </a:xfrm>
          <a:custGeom>
            <a:avLst/>
            <a:gdLst>
              <a:gd name="connsiteX0" fmla="*/ 5285 w 1514204"/>
              <a:gd name="connsiteY0" fmla="*/ 0 h 1513599"/>
              <a:gd name="connsiteX1" fmla="*/ 1514204 w 1514204"/>
              <a:gd name="connsiteY1" fmla="*/ 1509713 h 1513599"/>
              <a:gd name="connsiteX2" fmla="*/ 1514008 w 1514204"/>
              <a:gd name="connsiteY2" fmla="*/ 1513599 h 1513599"/>
              <a:gd name="connsiteX3" fmla="*/ 0 w 1514204"/>
              <a:gd name="connsiteY3" fmla="*/ 1513599 h 1513599"/>
              <a:gd name="connsiteX4" fmla="*/ 0 w 1514204"/>
              <a:gd name="connsiteY4" fmla="*/ 267 h 1513599"/>
              <a:gd name="connsiteX0" fmla="*/ 0 w 1514204"/>
              <a:gd name="connsiteY0" fmla="*/ 267 h 1543322"/>
              <a:gd name="connsiteX1" fmla="*/ 5285 w 1514204"/>
              <a:gd name="connsiteY1" fmla="*/ 0 h 1543322"/>
              <a:gd name="connsiteX2" fmla="*/ 1514204 w 1514204"/>
              <a:gd name="connsiteY2" fmla="*/ 1509713 h 1543322"/>
              <a:gd name="connsiteX3" fmla="*/ 1514008 w 1514204"/>
              <a:gd name="connsiteY3" fmla="*/ 1513599 h 1543322"/>
              <a:gd name="connsiteX4" fmla="*/ 29723 w 1514204"/>
              <a:gd name="connsiteY4" fmla="*/ 1543322 h 1543322"/>
              <a:gd name="connsiteX0" fmla="*/ 0 w 1514204"/>
              <a:gd name="connsiteY0" fmla="*/ 267 h 1513599"/>
              <a:gd name="connsiteX1" fmla="*/ 5285 w 1514204"/>
              <a:gd name="connsiteY1" fmla="*/ 0 h 1513599"/>
              <a:gd name="connsiteX2" fmla="*/ 1514204 w 1514204"/>
              <a:gd name="connsiteY2" fmla="*/ 1509713 h 1513599"/>
              <a:gd name="connsiteX3" fmla="*/ 1514008 w 1514204"/>
              <a:gd name="connsiteY3" fmla="*/ 1513599 h 1513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14204" h="1513599">
                <a:moveTo>
                  <a:pt x="0" y="267"/>
                </a:moveTo>
                <a:lnTo>
                  <a:pt x="5285" y="0"/>
                </a:lnTo>
                <a:cubicBezTo>
                  <a:pt x="838638" y="0"/>
                  <a:pt x="1514204" y="675922"/>
                  <a:pt x="1514204" y="1509713"/>
                </a:cubicBezTo>
                <a:cubicBezTo>
                  <a:pt x="1514139" y="1511008"/>
                  <a:pt x="1514073" y="1512304"/>
                  <a:pt x="1514008" y="1513599"/>
                </a:cubicBezTo>
              </a:path>
            </a:pathLst>
          </a:cu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1"/>
              </a:solidFill>
            </a:endParaRPr>
          </a:p>
        </p:txBody>
      </p:sp>
      <p:sp>
        <p:nvSpPr>
          <p:cNvPr id="14" name="Picture Placeholder 31">
            <a:extLst>
              <a:ext uri="{FF2B5EF4-FFF2-40B4-BE49-F238E27FC236}">
                <a16:creationId xmlns:a16="http://schemas.microsoft.com/office/drawing/2014/main" id="{EF6A3635-BEB4-C946-9274-65FCAAC33CE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1987" y="2"/>
            <a:ext cx="14630402" cy="3380933"/>
          </a:xfrm>
          <a:custGeom>
            <a:avLst/>
            <a:gdLst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7493 w 9144001"/>
              <a:gd name="connsiteY2" fmla="*/ 830388 h 2571750"/>
              <a:gd name="connsiteX3" fmla="*/ 976757 w 9144001"/>
              <a:gd name="connsiteY3" fmla="*/ 830388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7493 w 9144001"/>
              <a:gd name="connsiteY2" fmla="*/ 830388 h 2571750"/>
              <a:gd name="connsiteX3" fmla="*/ 969882 w 9144001"/>
              <a:gd name="connsiteY3" fmla="*/ 1031208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8" fmla="*/ 0 w 9144001"/>
              <a:gd name="connsiteY8" fmla="*/ 0 h 2571750"/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14368 w 9144001"/>
              <a:gd name="connsiteY2" fmla="*/ 1014474 h 2571750"/>
              <a:gd name="connsiteX3" fmla="*/ 969882 w 9144001"/>
              <a:gd name="connsiteY3" fmla="*/ 1031208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8" fmla="*/ 0 w 9144001"/>
              <a:gd name="connsiteY8" fmla="*/ 0 h 2571750"/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14368 w 9144001"/>
              <a:gd name="connsiteY2" fmla="*/ 1014474 h 2571750"/>
              <a:gd name="connsiteX3" fmla="*/ 969882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8" fmla="*/ 0 w 9144001"/>
              <a:gd name="connsiteY8" fmla="*/ 0 h 2571750"/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618 w 9144001"/>
              <a:gd name="connsiteY2" fmla="*/ 1014474 h 2571750"/>
              <a:gd name="connsiteX3" fmla="*/ 969882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8" fmla="*/ 0 w 9144001"/>
              <a:gd name="connsiteY8" fmla="*/ 0 h 2571750"/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14368 w 9144001"/>
              <a:gd name="connsiteY2" fmla="*/ 1014474 h 2571750"/>
              <a:gd name="connsiteX3" fmla="*/ 969882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8" fmla="*/ 0 w 9144001"/>
              <a:gd name="connsiteY8" fmla="*/ 0 h 2571750"/>
              <a:gd name="connsiteX0" fmla="*/ 0 w 9295255"/>
              <a:gd name="connsiteY0" fmla="*/ 1054308 h 2571750"/>
              <a:gd name="connsiteX1" fmla="*/ 158747 w 9295255"/>
              <a:gd name="connsiteY1" fmla="*/ 0 h 2571750"/>
              <a:gd name="connsiteX2" fmla="*/ 165622 w 9295255"/>
              <a:gd name="connsiteY2" fmla="*/ 1014474 h 2571750"/>
              <a:gd name="connsiteX3" fmla="*/ 1121136 w 9295255"/>
              <a:gd name="connsiteY3" fmla="*/ 1014474 h 2571750"/>
              <a:gd name="connsiteX4" fmla="*/ 1128011 w 9295255"/>
              <a:gd name="connsiteY4" fmla="*/ 0 h 2571750"/>
              <a:gd name="connsiteX5" fmla="*/ 9295255 w 9295255"/>
              <a:gd name="connsiteY5" fmla="*/ 0 h 2571750"/>
              <a:gd name="connsiteX6" fmla="*/ 9295255 w 9295255"/>
              <a:gd name="connsiteY6" fmla="*/ 2571750 h 2571750"/>
              <a:gd name="connsiteX7" fmla="*/ 151254 w 9295255"/>
              <a:gd name="connsiteY7" fmla="*/ 2571750 h 2571750"/>
              <a:gd name="connsiteX8" fmla="*/ 0 w 9295255"/>
              <a:gd name="connsiteY8" fmla="*/ 1054308 h 2571750"/>
              <a:gd name="connsiteX0" fmla="*/ 0 w 9295255"/>
              <a:gd name="connsiteY0" fmla="*/ 1054308 h 2571750"/>
              <a:gd name="connsiteX1" fmla="*/ 289376 w 9295255"/>
              <a:gd name="connsiteY1" fmla="*/ 1891059 h 2571750"/>
              <a:gd name="connsiteX2" fmla="*/ 165622 w 9295255"/>
              <a:gd name="connsiteY2" fmla="*/ 1014474 h 2571750"/>
              <a:gd name="connsiteX3" fmla="*/ 1121136 w 9295255"/>
              <a:gd name="connsiteY3" fmla="*/ 1014474 h 2571750"/>
              <a:gd name="connsiteX4" fmla="*/ 1128011 w 9295255"/>
              <a:gd name="connsiteY4" fmla="*/ 0 h 2571750"/>
              <a:gd name="connsiteX5" fmla="*/ 9295255 w 9295255"/>
              <a:gd name="connsiteY5" fmla="*/ 0 h 2571750"/>
              <a:gd name="connsiteX6" fmla="*/ 9295255 w 9295255"/>
              <a:gd name="connsiteY6" fmla="*/ 2571750 h 2571750"/>
              <a:gd name="connsiteX7" fmla="*/ 151254 w 9295255"/>
              <a:gd name="connsiteY7" fmla="*/ 2571750 h 2571750"/>
              <a:gd name="connsiteX8" fmla="*/ 0 w 9295255"/>
              <a:gd name="connsiteY8" fmla="*/ 1054308 h 2571750"/>
              <a:gd name="connsiteX0" fmla="*/ 0 w 9144001"/>
              <a:gd name="connsiteY0" fmla="*/ 2571750 h 2571750"/>
              <a:gd name="connsiteX1" fmla="*/ 138122 w 9144001"/>
              <a:gd name="connsiteY1" fmla="*/ 1891059 h 2571750"/>
              <a:gd name="connsiteX2" fmla="*/ 14368 w 9144001"/>
              <a:gd name="connsiteY2" fmla="*/ 1014474 h 2571750"/>
              <a:gd name="connsiteX3" fmla="*/ 969882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0" fmla="*/ 0 w 9144001"/>
              <a:gd name="connsiteY0" fmla="*/ 2571750 h 2571750"/>
              <a:gd name="connsiteX1" fmla="*/ 618 w 9144001"/>
              <a:gd name="connsiteY1" fmla="*/ 1891059 h 2571750"/>
              <a:gd name="connsiteX2" fmla="*/ 14368 w 9144001"/>
              <a:gd name="connsiteY2" fmla="*/ 1014474 h 2571750"/>
              <a:gd name="connsiteX3" fmla="*/ 969882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0" fmla="*/ 0 w 9144001"/>
              <a:gd name="connsiteY0" fmla="*/ 2571750 h 2571750"/>
              <a:gd name="connsiteX1" fmla="*/ 618 w 9144001"/>
              <a:gd name="connsiteY1" fmla="*/ 1891059 h 2571750"/>
              <a:gd name="connsiteX2" fmla="*/ 14368 w 9144001"/>
              <a:gd name="connsiteY2" fmla="*/ 1014474 h 2571750"/>
              <a:gd name="connsiteX3" fmla="*/ 1148637 w 9144001"/>
              <a:gd name="connsiteY3" fmla="*/ 1031209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0" fmla="*/ 0 w 9144001"/>
              <a:gd name="connsiteY0" fmla="*/ 2571750 h 2571750"/>
              <a:gd name="connsiteX1" fmla="*/ 618 w 9144001"/>
              <a:gd name="connsiteY1" fmla="*/ 1891059 h 2571750"/>
              <a:gd name="connsiteX2" fmla="*/ 14368 w 9144001"/>
              <a:gd name="connsiteY2" fmla="*/ 1014474 h 2571750"/>
              <a:gd name="connsiteX3" fmla="*/ 976757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1" h="2571750">
                <a:moveTo>
                  <a:pt x="0" y="2571750"/>
                </a:moveTo>
                <a:lnTo>
                  <a:pt x="618" y="1891059"/>
                </a:lnTo>
                <a:cubicBezTo>
                  <a:pt x="2910" y="2229217"/>
                  <a:pt x="12076" y="676316"/>
                  <a:pt x="14368" y="1014474"/>
                </a:cubicBezTo>
                <a:lnTo>
                  <a:pt x="976757" y="1014474"/>
                </a:lnTo>
                <a:cubicBezTo>
                  <a:pt x="979049" y="670738"/>
                  <a:pt x="974465" y="343736"/>
                  <a:pt x="976757" y="0"/>
                </a:cubicBezTo>
                <a:lnTo>
                  <a:pt x="9144001" y="0"/>
                </a:lnTo>
                <a:lnTo>
                  <a:pt x="9144001" y="2571750"/>
                </a:lnTo>
                <a:lnTo>
                  <a:pt x="0" y="25717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8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ED4AA98-32E8-404F-8486-E2CC4F1EC576}"/>
              </a:ext>
            </a:extLst>
          </p:cNvPr>
          <p:cNvGrpSpPr/>
          <p:nvPr/>
        </p:nvGrpSpPr>
        <p:grpSpPr>
          <a:xfrm>
            <a:off x="0" y="0"/>
            <a:ext cx="1562810" cy="1328621"/>
            <a:chOff x="0" y="0"/>
            <a:chExt cx="976756" cy="8303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3C1AD95-F671-1943-84DD-2E6B7D3586E7}"/>
                </a:ext>
              </a:extLst>
            </p:cNvPr>
            <p:cNvSpPr/>
            <p:nvPr/>
          </p:nvSpPr>
          <p:spPr>
            <a:xfrm>
              <a:off x="0" y="0"/>
              <a:ext cx="976756" cy="830388"/>
            </a:xfrm>
            <a:prstGeom prst="rect">
              <a:avLst/>
            </a:prstGeom>
            <a:solidFill>
              <a:schemeClr val="tx2"/>
            </a:solidFill>
            <a:ln w="127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560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pic>
          <p:nvPicPr>
            <p:cNvPr id="17" name="Image">
              <a:extLst>
                <a:ext uri="{FF2B5EF4-FFF2-40B4-BE49-F238E27FC236}">
                  <a16:creationId xmlns:a16="http://schemas.microsoft.com/office/drawing/2014/main" id="{B0A59DCE-C4DF-DD42-BF0A-5825E33E38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46990" y="250462"/>
              <a:ext cx="489607" cy="327632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33686604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65656CE9-0040-A34F-8C4D-2091C9CAA70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54482" y="0"/>
            <a:ext cx="4521200" cy="82296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CF929-14FF-2B49-986E-D24BA07018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00385" y="3864706"/>
            <a:ext cx="7719834" cy="535531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2880" b="0" i="0" kern="1200" baseline="0" dirty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13178" y="1976584"/>
            <a:ext cx="7710824" cy="159551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sz="576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B56DA04-C94C-7D4C-850E-73A6ADC441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00386" y="5476022"/>
            <a:ext cx="7719830" cy="492443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240" b="0" i="0" kern="1200" spc="-64" baseline="0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2" name="Image">
            <a:extLst>
              <a:ext uri="{FF2B5EF4-FFF2-40B4-BE49-F238E27FC236}">
                <a16:creationId xmlns:a16="http://schemas.microsoft.com/office/drawing/2014/main" id="{7427F21E-3609-7943-AE05-8CAE39A3A8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5187" y="400741"/>
            <a:ext cx="783371" cy="524210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0D660A3-5027-7045-8F6D-B7A3E56EEF1E}"/>
              </a:ext>
            </a:extLst>
          </p:cNvPr>
          <p:cNvSpPr/>
          <p:nvPr/>
        </p:nvSpPr>
        <p:spPr>
          <a:xfrm>
            <a:off x="395186" y="7468204"/>
            <a:ext cx="1159296" cy="443198"/>
          </a:xfrm>
          <a:prstGeom prst="rect">
            <a:avLst/>
          </a:prstGeom>
        </p:spPr>
        <p:txBody>
          <a:bodyPr wrap="none" lIns="0" tIns="0" rIns="0" bIns="0" anchor="b">
            <a:noAutofit/>
          </a:bodyPr>
          <a:lstStyle/>
          <a:p>
            <a:pPr lvl="0"/>
            <a:r>
              <a:rPr lang="en-US" sz="1600" spc="-32" baseline="0">
                <a:solidFill>
                  <a:schemeClr val="tx2"/>
                </a:solidFill>
              </a:rPr>
              <a:t>ni.com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8899CD4-D773-0A4B-A456-E6BBF46A3C0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00385" y="6012801"/>
            <a:ext cx="7719834" cy="443198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>
              <a:defRPr lang="en-US" sz="1920" spc="-64" dirty="0">
                <a:solidFill>
                  <a:schemeClr val="bg1"/>
                </a:solidFill>
                <a:latin typeface="Consolas" panose="020B0609020204030204" pitchFamily="49" charset="0"/>
              </a:defRPr>
            </a:lvl1pPr>
          </a:lstStyle>
          <a:p>
            <a:pPr lvl="0">
              <a:buFont typeface="Arial" panose="020B0604020202020204" pitchFamily="34" charset="0"/>
            </a:pPr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1008919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Customer Story With 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31">
            <a:extLst>
              <a:ext uri="{FF2B5EF4-FFF2-40B4-BE49-F238E27FC236}">
                <a16:creationId xmlns:a16="http://schemas.microsoft.com/office/drawing/2014/main" id="{E8A6A484-84E1-9C4A-BE1B-218336379D8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1987" y="2"/>
            <a:ext cx="14630402" cy="3380933"/>
          </a:xfrm>
          <a:custGeom>
            <a:avLst/>
            <a:gdLst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7493 w 9144001"/>
              <a:gd name="connsiteY2" fmla="*/ 830388 h 2571750"/>
              <a:gd name="connsiteX3" fmla="*/ 976757 w 9144001"/>
              <a:gd name="connsiteY3" fmla="*/ 830388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7493 w 9144001"/>
              <a:gd name="connsiteY2" fmla="*/ 830388 h 2571750"/>
              <a:gd name="connsiteX3" fmla="*/ 969882 w 9144001"/>
              <a:gd name="connsiteY3" fmla="*/ 1031208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8" fmla="*/ 0 w 9144001"/>
              <a:gd name="connsiteY8" fmla="*/ 0 h 2571750"/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14368 w 9144001"/>
              <a:gd name="connsiteY2" fmla="*/ 1014474 h 2571750"/>
              <a:gd name="connsiteX3" fmla="*/ 969882 w 9144001"/>
              <a:gd name="connsiteY3" fmla="*/ 1031208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8" fmla="*/ 0 w 9144001"/>
              <a:gd name="connsiteY8" fmla="*/ 0 h 2571750"/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14368 w 9144001"/>
              <a:gd name="connsiteY2" fmla="*/ 1014474 h 2571750"/>
              <a:gd name="connsiteX3" fmla="*/ 969882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8" fmla="*/ 0 w 9144001"/>
              <a:gd name="connsiteY8" fmla="*/ 0 h 2571750"/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618 w 9144001"/>
              <a:gd name="connsiteY2" fmla="*/ 1014474 h 2571750"/>
              <a:gd name="connsiteX3" fmla="*/ 969882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8" fmla="*/ 0 w 9144001"/>
              <a:gd name="connsiteY8" fmla="*/ 0 h 2571750"/>
              <a:gd name="connsiteX0" fmla="*/ 0 w 9144001"/>
              <a:gd name="connsiteY0" fmla="*/ 0 h 2571750"/>
              <a:gd name="connsiteX1" fmla="*/ 7493 w 9144001"/>
              <a:gd name="connsiteY1" fmla="*/ 0 h 2571750"/>
              <a:gd name="connsiteX2" fmla="*/ 14368 w 9144001"/>
              <a:gd name="connsiteY2" fmla="*/ 1014474 h 2571750"/>
              <a:gd name="connsiteX3" fmla="*/ 969882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8" fmla="*/ 0 w 9144001"/>
              <a:gd name="connsiteY8" fmla="*/ 0 h 2571750"/>
              <a:gd name="connsiteX0" fmla="*/ 0 w 9295255"/>
              <a:gd name="connsiteY0" fmla="*/ 1054308 h 2571750"/>
              <a:gd name="connsiteX1" fmla="*/ 158747 w 9295255"/>
              <a:gd name="connsiteY1" fmla="*/ 0 h 2571750"/>
              <a:gd name="connsiteX2" fmla="*/ 165622 w 9295255"/>
              <a:gd name="connsiteY2" fmla="*/ 1014474 h 2571750"/>
              <a:gd name="connsiteX3" fmla="*/ 1121136 w 9295255"/>
              <a:gd name="connsiteY3" fmla="*/ 1014474 h 2571750"/>
              <a:gd name="connsiteX4" fmla="*/ 1128011 w 9295255"/>
              <a:gd name="connsiteY4" fmla="*/ 0 h 2571750"/>
              <a:gd name="connsiteX5" fmla="*/ 9295255 w 9295255"/>
              <a:gd name="connsiteY5" fmla="*/ 0 h 2571750"/>
              <a:gd name="connsiteX6" fmla="*/ 9295255 w 9295255"/>
              <a:gd name="connsiteY6" fmla="*/ 2571750 h 2571750"/>
              <a:gd name="connsiteX7" fmla="*/ 151254 w 9295255"/>
              <a:gd name="connsiteY7" fmla="*/ 2571750 h 2571750"/>
              <a:gd name="connsiteX8" fmla="*/ 0 w 9295255"/>
              <a:gd name="connsiteY8" fmla="*/ 1054308 h 2571750"/>
              <a:gd name="connsiteX0" fmla="*/ 0 w 9295255"/>
              <a:gd name="connsiteY0" fmla="*/ 1054308 h 2571750"/>
              <a:gd name="connsiteX1" fmla="*/ 289376 w 9295255"/>
              <a:gd name="connsiteY1" fmla="*/ 1891059 h 2571750"/>
              <a:gd name="connsiteX2" fmla="*/ 165622 w 9295255"/>
              <a:gd name="connsiteY2" fmla="*/ 1014474 h 2571750"/>
              <a:gd name="connsiteX3" fmla="*/ 1121136 w 9295255"/>
              <a:gd name="connsiteY3" fmla="*/ 1014474 h 2571750"/>
              <a:gd name="connsiteX4" fmla="*/ 1128011 w 9295255"/>
              <a:gd name="connsiteY4" fmla="*/ 0 h 2571750"/>
              <a:gd name="connsiteX5" fmla="*/ 9295255 w 9295255"/>
              <a:gd name="connsiteY5" fmla="*/ 0 h 2571750"/>
              <a:gd name="connsiteX6" fmla="*/ 9295255 w 9295255"/>
              <a:gd name="connsiteY6" fmla="*/ 2571750 h 2571750"/>
              <a:gd name="connsiteX7" fmla="*/ 151254 w 9295255"/>
              <a:gd name="connsiteY7" fmla="*/ 2571750 h 2571750"/>
              <a:gd name="connsiteX8" fmla="*/ 0 w 9295255"/>
              <a:gd name="connsiteY8" fmla="*/ 1054308 h 2571750"/>
              <a:gd name="connsiteX0" fmla="*/ 0 w 9144001"/>
              <a:gd name="connsiteY0" fmla="*/ 2571750 h 2571750"/>
              <a:gd name="connsiteX1" fmla="*/ 138122 w 9144001"/>
              <a:gd name="connsiteY1" fmla="*/ 1891059 h 2571750"/>
              <a:gd name="connsiteX2" fmla="*/ 14368 w 9144001"/>
              <a:gd name="connsiteY2" fmla="*/ 1014474 h 2571750"/>
              <a:gd name="connsiteX3" fmla="*/ 969882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0" fmla="*/ 0 w 9144001"/>
              <a:gd name="connsiteY0" fmla="*/ 2571750 h 2571750"/>
              <a:gd name="connsiteX1" fmla="*/ 618 w 9144001"/>
              <a:gd name="connsiteY1" fmla="*/ 1891059 h 2571750"/>
              <a:gd name="connsiteX2" fmla="*/ 14368 w 9144001"/>
              <a:gd name="connsiteY2" fmla="*/ 1014474 h 2571750"/>
              <a:gd name="connsiteX3" fmla="*/ 969882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0" fmla="*/ 0 w 9144001"/>
              <a:gd name="connsiteY0" fmla="*/ 2571750 h 2571750"/>
              <a:gd name="connsiteX1" fmla="*/ 618 w 9144001"/>
              <a:gd name="connsiteY1" fmla="*/ 1891059 h 2571750"/>
              <a:gd name="connsiteX2" fmla="*/ 14368 w 9144001"/>
              <a:gd name="connsiteY2" fmla="*/ 1014474 h 2571750"/>
              <a:gd name="connsiteX3" fmla="*/ 1148637 w 9144001"/>
              <a:gd name="connsiteY3" fmla="*/ 1031209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  <a:gd name="connsiteX0" fmla="*/ 0 w 9144001"/>
              <a:gd name="connsiteY0" fmla="*/ 2571750 h 2571750"/>
              <a:gd name="connsiteX1" fmla="*/ 618 w 9144001"/>
              <a:gd name="connsiteY1" fmla="*/ 1891059 h 2571750"/>
              <a:gd name="connsiteX2" fmla="*/ 14368 w 9144001"/>
              <a:gd name="connsiteY2" fmla="*/ 1014474 h 2571750"/>
              <a:gd name="connsiteX3" fmla="*/ 976757 w 9144001"/>
              <a:gd name="connsiteY3" fmla="*/ 1014474 h 2571750"/>
              <a:gd name="connsiteX4" fmla="*/ 976757 w 9144001"/>
              <a:gd name="connsiteY4" fmla="*/ 0 h 2571750"/>
              <a:gd name="connsiteX5" fmla="*/ 9144001 w 9144001"/>
              <a:gd name="connsiteY5" fmla="*/ 0 h 2571750"/>
              <a:gd name="connsiteX6" fmla="*/ 9144001 w 9144001"/>
              <a:gd name="connsiteY6" fmla="*/ 2571750 h 2571750"/>
              <a:gd name="connsiteX7" fmla="*/ 0 w 9144001"/>
              <a:gd name="connsiteY7" fmla="*/ 2571750 h 2571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1" h="2571750">
                <a:moveTo>
                  <a:pt x="0" y="2571750"/>
                </a:moveTo>
                <a:lnTo>
                  <a:pt x="618" y="1891059"/>
                </a:lnTo>
                <a:cubicBezTo>
                  <a:pt x="2910" y="2229217"/>
                  <a:pt x="12076" y="676316"/>
                  <a:pt x="14368" y="1014474"/>
                </a:cubicBezTo>
                <a:lnTo>
                  <a:pt x="976757" y="1014474"/>
                </a:lnTo>
                <a:cubicBezTo>
                  <a:pt x="979049" y="670738"/>
                  <a:pt x="974465" y="343736"/>
                  <a:pt x="976757" y="0"/>
                </a:cubicBezTo>
                <a:lnTo>
                  <a:pt x="9144001" y="0"/>
                </a:lnTo>
                <a:lnTo>
                  <a:pt x="9144001" y="2571750"/>
                </a:lnTo>
                <a:lnTo>
                  <a:pt x="0" y="25717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8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2" name="Title Placeholder 1">
            <a:extLst>
              <a:ext uri="{FF2B5EF4-FFF2-40B4-BE49-F238E27FC236}">
                <a16:creationId xmlns:a16="http://schemas.microsoft.com/office/drawing/2014/main" id="{15260148-DF88-B840-90EE-0C47D33276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8558" y="5012224"/>
            <a:ext cx="12649197" cy="1653315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>
              <a:defRPr lang="en-US" sz="2560" dirty="0">
                <a:solidFill>
                  <a:schemeClr val="tx2"/>
                </a:solidFill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Place your quote here. Place your quote here. Place your quote here. 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2CC6AA5-C1EF-0548-9CE8-F9BF6B1A4B1D}"/>
              </a:ext>
            </a:extLst>
          </p:cNvPr>
          <p:cNvGrpSpPr/>
          <p:nvPr/>
        </p:nvGrpSpPr>
        <p:grpSpPr>
          <a:xfrm flipV="1">
            <a:off x="391162" y="3926388"/>
            <a:ext cx="13832840" cy="3502469"/>
            <a:chOff x="253999" y="256470"/>
            <a:chExt cx="9104950" cy="2472337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B9378DBA-50B5-3A48-8C5E-45B29DAB382E}"/>
                </a:ext>
              </a:extLst>
            </p:cNvPr>
            <p:cNvGrpSpPr/>
            <p:nvPr/>
          </p:nvGrpSpPr>
          <p:grpSpPr>
            <a:xfrm flipH="1" flipV="1">
              <a:off x="253999" y="256470"/>
              <a:ext cx="2929039" cy="2472337"/>
              <a:chOff x="701574" y="2423516"/>
              <a:chExt cx="2929039" cy="2472337"/>
            </a:xfrm>
          </p:grpSpPr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D989985E-5187-0949-8871-D63CF18A6327}"/>
                  </a:ext>
                </a:extLst>
              </p:cNvPr>
              <p:cNvSpPr/>
              <p:nvPr/>
            </p:nvSpPr>
            <p:spPr>
              <a:xfrm rot="5400000">
                <a:off x="2245001" y="3510241"/>
                <a:ext cx="1385888" cy="1385335"/>
              </a:xfrm>
              <a:custGeom>
                <a:avLst/>
                <a:gdLst>
                  <a:gd name="connsiteX0" fmla="*/ 5285 w 1514204"/>
                  <a:gd name="connsiteY0" fmla="*/ 0 h 1513599"/>
                  <a:gd name="connsiteX1" fmla="*/ 1514204 w 1514204"/>
                  <a:gd name="connsiteY1" fmla="*/ 1509713 h 1513599"/>
                  <a:gd name="connsiteX2" fmla="*/ 1514008 w 1514204"/>
                  <a:gd name="connsiteY2" fmla="*/ 1513599 h 1513599"/>
                  <a:gd name="connsiteX3" fmla="*/ 0 w 1514204"/>
                  <a:gd name="connsiteY3" fmla="*/ 1513599 h 1513599"/>
                  <a:gd name="connsiteX4" fmla="*/ 0 w 1514204"/>
                  <a:gd name="connsiteY4" fmla="*/ 267 h 1513599"/>
                  <a:gd name="connsiteX0" fmla="*/ 0 w 1514204"/>
                  <a:gd name="connsiteY0" fmla="*/ 267 h 1543322"/>
                  <a:gd name="connsiteX1" fmla="*/ 5285 w 1514204"/>
                  <a:gd name="connsiteY1" fmla="*/ 0 h 1543322"/>
                  <a:gd name="connsiteX2" fmla="*/ 1514204 w 1514204"/>
                  <a:gd name="connsiteY2" fmla="*/ 1509713 h 1543322"/>
                  <a:gd name="connsiteX3" fmla="*/ 1514008 w 1514204"/>
                  <a:gd name="connsiteY3" fmla="*/ 1513599 h 1543322"/>
                  <a:gd name="connsiteX4" fmla="*/ 29723 w 1514204"/>
                  <a:gd name="connsiteY4" fmla="*/ 1543322 h 1543322"/>
                  <a:gd name="connsiteX0" fmla="*/ 0 w 1514204"/>
                  <a:gd name="connsiteY0" fmla="*/ 267 h 1513599"/>
                  <a:gd name="connsiteX1" fmla="*/ 5285 w 1514204"/>
                  <a:gd name="connsiteY1" fmla="*/ 0 h 1513599"/>
                  <a:gd name="connsiteX2" fmla="*/ 1514204 w 1514204"/>
                  <a:gd name="connsiteY2" fmla="*/ 1509713 h 1513599"/>
                  <a:gd name="connsiteX3" fmla="*/ 1514008 w 1514204"/>
                  <a:gd name="connsiteY3" fmla="*/ 1513599 h 151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4204" h="1513599">
                    <a:moveTo>
                      <a:pt x="0" y="267"/>
                    </a:moveTo>
                    <a:lnTo>
                      <a:pt x="5285" y="0"/>
                    </a:lnTo>
                    <a:cubicBezTo>
                      <a:pt x="838638" y="0"/>
                      <a:pt x="1514204" y="675922"/>
                      <a:pt x="1514204" y="1509713"/>
                    </a:cubicBezTo>
                    <a:cubicBezTo>
                      <a:pt x="1514139" y="1511008"/>
                      <a:pt x="1514073" y="1512304"/>
                      <a:pt x="1514008" y="1513599"/>
                    </a:cubicBezTo>
                  </a:path>
                </a:pathLst>
              </a:custGeom>
              <a:noFill/>
              <a:ln w="12700"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560" err="1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7A073211-F272-8D4B-9561-18C82AF5138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630613" y="2423516"/>
                <a:ext cx="0" cy="1086455"/>
              </a:xfrm>
              <a:prstGeom prst="line">
                <a:avLst/>
              </a:prstGeom>
              <a:ln w="12700">
                <a:solidFill>
                  <a:schemeClr val="tx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2E9CB451-215A-024F-9057-56EAB4F18CC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1574" y="4895853"/>
                <a:ext cx="1543703" cy="0"/>
              </a:xfrm>
              <a:prstGeom prst="line">
                <a:avLst/>
              </a:prstGeom>
              <a:ln w="12700">
                <a:solidFill>
                  <a:schemeClr val="tx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478B1C9-CD78-C845-BDE3-22BDE7CDE9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83038" y="256470"/>
              <a:ext cx="6175911" cy="0"/>
            </a:xfrm>
            <a:prstGeom prst="line">
              <a:avLst/>
            </a:prstGeom>
            <a:noFill/>
            <a:ln w="12700" cap="flat">
              <a:solidFill>
                <a:schemeClr val="tx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50" name="Text Placeholder 24">
            <a:extLst>
              <a:ext uri="{FF2B5EF4-FFF2-40B4-BE49-F238E27FC236}">
                <a16:creationId xmlns:a16="http://schemas.microsoft.com/office/drawing/2014/main" id="{8471C3B6-5F99-5E48-8910-59FA055EC8E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109181" y="6679594"/>
            <a:ext cx="3718560" cy="278886"/>
          </a:xfrm>
          <a:prstGeom prst="rect">
            <a:avLst/>
          </a:prstGeom>
        </p:spPr>
        <p:txBody>
          <a:bodyPr lIns="0" tIns="0" rIns="0" bIns="0" anchor="t"/>
          <a:lstStyle>
            <a:lvl1pPr algn="r">
              <a:defRPr sz="1600" b="1">
                <a:solidFill>
                  <a:schemeClr val="tx2"/>
                </a:solidFill>
                <a:latin typeface="+mn-lt"/>
              </a:defRPr>
            </a:lvl1pPr>
            <a:lvl2pPr>
              <a:defRPr sz="1760">
                <a:latin typeface="+mn-lt"/>
              </a:defRPr>
            </a:lvl2pPr>
            <a:lvl3pPr>
              <a:defRPr sz="1760">
                <a:latin typeface="+mn-lt"/>
              </a:defRPr>
            </a:lvl3pPr>
            <a:lvl4pPr>
              <a:defRPr sz="1760">
                <a:latin typeface="+mn-lt"/>
              </a:defRPr>
            </a:lvl4pPr>
            <a:lvl5pPr>
              <a:defRPr sz="1760">
                <a:latin typeface="+mn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CEE1B424-793B-AD4A-8311-9DB3016363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09181" y="7016731"/>
            <a:ext cx="3718560" cy="332262"/>
          </a:xfrm>
          <a:prstGeom prst="rect">
            <a:avLst/>
          </a:prstGeom>
        </p:spPr>
        <p:txBody>
          <a:bodyPr lIns="0" tIns="0" rIns="0" bIns="0" anchor="t"/>
          <a:lstStyle>
            <a:lvl1pPr algn="r">
              <a:defRPr sz="1600" b="0" i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760">
                <a:latin typeface="+mn-lt"/>
              </a:defRPr>
            </a:lvl2pPr>
            <a:lvl3pPr>
              <a:defRPr sz="1760">
                <a:latin typeface="+mn-lt"/>
              </a:defRPr>
            </a:lvl3pPr>
            <a:lvl4pPr>
              <a:defRPr sz="1760">
                <a:latin typeface="+mn-lt"/>
              </a:defRPr>
            </a:lvl4pPr>
            <a:lvl5pPr>
              <a:defRPr sz="1760">
                <a:latin typeface="+mn-lt"/>
              </a:defRPr>
            </a:lvl5pPr>
          </a:lstStyle>
          <a:p>
            <a:pPr lvl="0"/>
            <a:r>
              <a:rPr lang="en-US"/>
              <a:t>POSITION AND COMPANY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422B831-87DD-094C-8BF6-BADFCDF3267F}"/>
              </a:ext>
            </a:extLst>
          </p:cNvPr>
          <p:cNvSpPr txBox="1"/>
          <p:nvPr/>
        </p:nvSpPr>
        <p:spPr>
          <a:xfrm>
            <a:off x="-3480046" y="-3139144"/>
            <a:ext cx="0" cy="0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/>
          <a:p>
            <a:pPr algn="l"/>
            <a:endParaRPr lang="en-US" sz="176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1C31525-13D6-6647-85D8-3A22B819A073}"/>
              </a:ext>
            </a:extLst>
          </p:cNvPr>
          <p:cNvSpPr/>
          <p:nvPr/>
        </p:nvSpPr>
        <p:spPr>
          <a:xfrm>
            <a:off x="375850" y="7468204"/>
            <a:ext cx="1178630" cy="443198"/>
          </a:xfrm>
          <a:prstGeom prst="rect">
            <a:avLst/>
          </a:prstGeom>
        </p:spPr>
        <p:txBody>
          <a:bodyPr wrap="none" lIns="0" tIns="0" rIns="0" bIns="0" anchor="b">
            <a:noAutofit/>
          </a:bodyPr>
          <a:lstStyle/>
          <a:p>
            <a:pPr lvl="0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C7582ED6-B11E-2840-BC16-8AA55377756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78561" y="3530872"/>
            <a:ext cx="12649182" cy="245581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3DE98B-3528-A744-86A4-DCFFB947339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78563" y="3926388"/>
            <a:ext cx="12649182" cy="76753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4480" kern="1000" spc="0" dirty="0">
                <a:latin typeface="+mj-lt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/>
              <a:t>Customer Story Heading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0682D7F-A8E4-E647-824A-A3055BB67211}"/>
              </a:ext>
            </a:extLst>
          </p:cNvPr>
          <p:cNvGrpSpPr/>
          <p:nvPr/>
        </p:nvGrpSpPr>
        <p:grpSpPr>
          <a:xfrm>
            <a:off x="0" y="0"/>
            <a:ext cx="1562810" cy="1328621"/>
            <a:chOff x="0" y="0"/>
            <a:chExt cx="976756" cy="830388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1EFDE17-815B-C744-AB1E-F53555C77370}"/>
                </a:ext>
              </a:extLst>
            </p:cNvPr>
            <p:cNvSpPr/>
            <p:nvPr/>
          </p:nvSpPr>
          <p:spPr>
            <a:xfrm>
              <a:off x="0" y="0"/>
              <a:ext cx="976756" cy="830388"/>
            </a:xfrm>
            <a:prstGeom prst="rect">
              <a:avLst/>
            </a:prstGeom>
            <a:solidFill>
              <a:schemeClr val="tx2"/>
            </a:solidFill>
            <a:ln w="127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560" err="1">
                <a:solidFill>
                  <a:schemeClr val="bg2">
                    <a:lumMod val="25000"/>
                  </a:schemeClr>
                </a:solidFill>
              </a:endParaRPr>
            </a:p>
          </p:txBody>
        </p:sp>
        <p:pic>
          <p:nvPicPr>
            <p:cNvPr id="30" name="Image">
              <a:extLst>
                <a:ext uri="{FF2B5EF4-FFF2-40B4-BE49-F238E27FC236}">
                  <a16:creationId xmlns:a16="http://schemas.microsoft.com/office/drawing/2014/main" id="{2A4BE874-D293-184D-B0A4-EC203483EF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246990" y="250462"/>
              <a:ext cx="489607" cy="327632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5875367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icture Placeholder 80">
            <a:extLst>
              <a:ext uri="{FF2B5EF4-FFF2-40B4-BE49-F238E27FC236}">
                <a16:creationId xmlns:a16="http://schemas.microsoft.com/office/drawing/2014/main" id="{AEE067B2-F4B1-2441-A56D-BD1587AB4B4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568943" y="1638302"/>
            <a:ext cx="4061459" cy="4953000"/>
          </a:xfrm>
          <a:custGeom>
            <a:avLst/>
            <a:gdLst>
              <a:gd name="connsiteX0" fmla="*/ 453275 w 2538412"/>
              <a:gd name="connsiteY0" fmla="*/ 0 h 3095625"/>
              <a:gd name="connsiteX1" fmla="*/ 2538412 w 2538412"/>
              <a:gd name="connsiteY1" fmla="*/ 0 h 3095625"/>
              <a:gd name="connsiteX2" fmla="*/ 2538412 w 2538412"/>
              <a:gd name="connsiteY2" fmla="*/ 3095625 h 3095625"/>
              <a:gd name="connsiteX3" fmla="*/ 0 w 2538412"/>
              <a:gd name="connsiteY3" fmla="*/ 3095625 h 3095625"/>
              <a:gd name="connsiteX4" fmla="*/ 0 w 2538412"/>
              <a:gd name="connsiteY4" fmla="*/ 456411 h 3095625"/>
              <a:gd name="connsiteX5" fmla="*/ 453275 w 2538412"/>
              <a:gd name="connsiteY5" fmla="*/ 456411 h 3095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8412" h="3095625">
                <a:moveTo>
                  <a:pt x="453275" y="0"/>
                </a:moveTo>
                <a:lnTo>
                  <a:pt x="2538412" y="0"/>
                </a:lnTo>
                <a:lnTo>
                  <a:pt x="2538412" y="3095625"/>
                </a:lnTo>
                <a:lnTo>
                  <a:pt x="0" y="3095625"/>
                </a:lnTo>
                <a:lnTo>
                  <a:pt x="0" y="456411"/>
                </a:lnTo>
                <a:lnTo>
                  <a:pt x="453275" y="45641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760">
                <a:solidFill>
                  <a:schemeClr val="tx2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BA7A081F-361F-964E-B608-EEB95DB39FCD}"/>
              </a:ext>
            </a:extLst>
          </p:cNvPr>
          <p:cNvSpPr txBox="1">
            <a:spLocks/>
          </p:cNvSpPr>
          <p:nvPr/>
        </p:nvSpPr>
        <p:spPr>
          <a:xfrm>
            <a:off x="10567913" y="1639184"/>
            <a:ext cx="726270" cy="730259"/>
          </a:xfrm>
          <a:custGeom>
            <a:avLst/>
            <a:gdLst>
              <a:gd name="connsiteX0" fmla="*/ 0 w 453919"/>
              <a:gd name="connsiteY0" fmla="*/ 0 h 456412"/>
              <a:gd name="connsiteX1" fmla="*/ 453919 w 453919"/>
              <a:gd name="connsiteY1" fmla="*/ 0 h 456412"/>
              <a:gd name="connsiteX2" fmla="*/ 453919 w 453919"/>
              <a:gd name="connsiteY2" fmla="*/ 456412 h 456412"/>
              <a:gd name="connsiteX3" fmla="*/ 0 w 453919"/>
              <a:gd name="connsiteY3" fmla="*/ 456412 h 456412"/>
              <a:gd name="connsiteX4" fmla="*/ 0 w 453919"/>
              <a:gd name="connsiteY4" fmla="*/ 0 h 456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919" h="456412">
                <a:moveTo>
                  <a:pt x="0" y="0"/>
                </a:moveTo>
                <a:lnTo>
                  <a:pt x="453919" y="0"/>
                </a:lnTo>
                <a:lnTo>
                  <a:pt x="453919" y="456412"/>
                </a:lnTo>
                <a:lnTo>
                  <a:pt x="0" y="45641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182880" algn="l"/>
              </a:tabLst>
              <a:defRPr lang="en-US" sz="1050" b="0" i="0" kern="1200" baseline="0">
                <a:solidFill>
                  <a:schemeClr val="tx2"/>
                </a:solidFill>
                <a:latin typeface="+mn-lt"/>
                <a:ea typeface="Arial" charset="0"/>
                <a:cs typeface="Arial" charset="0"/>
              </a:defRPr>
            </a:lvl1pPr>
            <a:lvl2pPr marL="27432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defRPr lang="en-US" sz="16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Univers LT Std 45 Light"/>
              </a:defRPr>
            </a:lvl2pPr>
            <a:lvl3pPr marL="54864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defRPr lang="en-US" sz="14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Univers LT Std 45 Light"/>
              </a:defRPr>
            </a:lvl3pPr>
            <a:lvl4pPr marL="73152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defRPr lang="en-US" sz="12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Univers LT Std 45 Light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 baseline="0">
                <a:solidFill>
                  <a:schemeClr val="bg2">
                    <a:lumMod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80"/>
          </a:p>
        </p:txBody>
      </p:sp>
      <p:sp>
        <p:nvSpPr>
          <p:cNvPr id="42" name="Title Placeholder 1">
            <a:extLst>
              <a:ext uri="{FF2B5EF4-FFF2-40B4-BE49-F238E27FC236}">
                <a16:creationId xmlns:a16="http://schemas.microsoft.com/office/drawing/2014/main" id="{15260148-DF88-B840-90EE-0C47D33276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60883" y="1639183"/>
            <a:ext cx="6972790" cy="3989458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>
              <a:defRPr lang="en-US" sz="4480" dirty="0">
                <a:solidFill>
                  <a:schemeClr val="tx2"/>
                </a:solidFill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Place your quote here. Place your quote here. Place your quote here. Place your quote here.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2CC6AA5-C1EF-0548-9CE8-F9BF6B1A4B1D}"/>
              </a:ext>
            </a:extLst>
          </p:cNvPr>
          <p:cNvGrpSpPr/>
          <p:nvPr/>
        </p:nvGrpSpPr>
        <p:grpSpPr>
          <a:xfrm flipV="1">
            <a:off x="1178560" y="0"/>
            <a:ext cx="7752080" cy="7449821"/>
            <a:chOff x="253999" y="256470"/>
            <a:chExt cx="5102517" cy="4718401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B9378DBA-50B5-3A48-8C5E-45B29DAB382E}"/>
                </a:ext>
              </a:extLst>
            </p:cNvPr>
            <p:cNvGrpSpPr/>
            <p:nvPr/>
          </p:nvGrpSpPr>
          <p:grpSpPr>
            <a:xfrm flipH="1" flipV="1">
              <a:off x="253999" y="256470"/>
              <a:ext cx="2929039" cy="4718401"/>
              <a:chOff x="701574" y="177452"/>
              <a:chExt cx="2929039" cy="4718401"/>
            </a:xfrm>
          </p:grpSpPr>
          <p:sp>
            <p:nvSpPr>
              <p:cNvPr id="46" name="Freeform 45">
                <a:extLst>
                  <a:ext uri="{FF2B5EF4-FFF2-40B4-BE49-F238E27FC236}">
                    <a16:creationId xmlns:a16="http://schemas.microsoft.com/office/drawing/2014/main" id="{D989985E-5187-0949-8871-D63CF18A6327}"/>
                  </a:ext>
                </a:extLst>
              </p:cNvPr>
              <p:cNvSpPr/>
              <p:nvPr/>
            </p:nvSpPr>
            <p:spPr>
              <a:xfrm rot="5400000">
                <a:off x="2245001" y="3510241"/>
                <a:ext cx="1385888" cy="1385335"/>
              </a:xfrm>
              <a:custGeom>
                <a:avLst/>
                <a:gdLst>
                  <a:gd name="connsiteX0" fmla="*/ 5285 w 1514204"/>
                  <a:gd name="connsiteY0" fmla="*/ 0 h 1513599"/>
                  <a:gd name="connsiteX1" fmla="*/ 1514204 w 1514204"/>
                  <a:gd name="connsiteY1" fmla="*/ 1509713 h 1513599"/>
                  <a:gd name="connsiteX2" fmla="*/ 1514008 w 1514204"/>
                  <a:gd name="connsiteY2" fmla="*/ 1513599 h 1513599"/>
                  <a:gd name="connsiteX3" fmla="*/ 0 w 1514204"/>
                  <a:gd name="connsiteY3" fmla="*/ 1513599 h 1513599"/>
                  <a:gd name="connsiteX4" fmla="*/ 0 w 1514204"/>
                  <a:gd name="connsiteY4" fmla="*/ 267 h 1513599"/>
                  <a:gd name="connsiteX0" fmla="*/ 0 w 1514204"/>
                  <a:gd name="connsiteY0" fmla="*/ 267 h 1543322"/>
                  <a:gd name="connsiteX1" fmla="*/ 5285 w 1514204"/>
                  <a:gd name="connsiteY1" fmla="*/ 0 h 1543322"/>
                  <a:gd name="connsiteX2" fmla="*/ 1514204 w 1514204"/>
                  <a:gd name="connsiteY2" fmla="*/ 1509713 h 1543322"/>
                  <a:gd name="connsiteX3" fmla="*/ 1514008 w 1514204"/>
                  <a:gd name="connsiteY3" fmla="*/ 1513599 h 1543322"/>
                  <a:gd name="connsiteX4" fmla="*/ 29723 w 1514204"/>
                  <a:gd name="connsiteY4" fmla="*/ 1543322 h 1543322"/>
                  <a:gd name="connsiteX0" fmla="*/ 0 w 1514204"/>
                  <a:gd name="connsiteY0" fmla="*/ 267 h 1513599"/>
                  <a:gd name="connsiteX1" fmla="*/ 5285 w 1514204"/>
                  <a:gd name="connsiteY1" fmla="*/ 0 h 1513599"/>
                  <a:gd name="connsiteX2" fmla="*/ 1514204 w 1514204"/>
                  <a:gd name="connsiteY2" fmla="*/ 1509713 h 1513599"/>
                  <a:gd name="connsiteX3" fmla="*/ 1514008 w 1514204"/>
                  <a:gd name="connsiteY3" fmla="*/ 1513599 h 151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4204" h="1513599">
                    <a:moveTo>
                      <a:pt x="0" y="267"/>
                    </a:moveTo>
                    <a:lnTo>
                      <a:pt x="5285" y="0"/>
                    </a:lnTo>
                    <a:cubicBezTo>
                      <a:pt x="838638" y="0"/>
                      <a:pt x="1514204" y="675922"/>
                      <a:pt x="1514204" y="1509713"/>
                    </a:cubicBezTo>
                    <a:cubicBezTo>
                      <a:pt x="1514139" y="1511008"/>
                      <a:pt x="1514073" y="1512304"/>
                      <a:pt x="1514008" y="1513599"/>
                    </a:cubicBezTo>
                  </a:path>
                </a:pathLst>
              </a:custGeom>
              <a:noFill/>
              <a:ln w="12700"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560" err="1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7A073211-F272-8D4B-9561-18C82AF5138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630613" y="177452"/>
                <a:ext cx="0" cy="3332517"/>
              </a:xfrm>
              <a:prstGeom prst="line">
                <a:avLst/>
              </a:prstGeom>
              <a:ln w="12700">
                <a:solidFill>
                  <a:schemeClr val="tx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2E9CB451-215A-024F-9057-56EAB4F18CC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1574" y="4895853"/>
                <a:ext cx="1543703" cy="0"/>
              </a:xfrm>
              <a:prstGeom prst="line">
                <a:avLst/>
              </a:prstGeom>
              <a:ln w="12700">
                <a:solidFill>
                  <a:schemeClr val="tx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478B1C9-CD78-C845-BDE3-22BDE7CDE9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83038" y="256470"/>
              <a:ext cx="2173478" cy="0"/>
            </a:xfrm>
            <a:prstGeom prst="line">
              <a:avLst/>
            </a:prstGeom>
            <a:noFill/>
            <a:ln w="12700" cap="flat">
              <a:solidFill>
                <a:schemeClr val="tx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pic>
        <p:nvPicPr>
          <p:cNvPr id="49" name="Image">
            <a:extLst>
              <a:ext uri="{FF2B5EF4-FFF2-40B4-BE49-F238E27FC236}">
                <a16:creationId xmlns:a16="http://schemas.microsoft.com/office/drawing/2014/main" id="{7EECE47B-ED7F-EB4B-843D-632CB7B3182C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50" name="Text Placeholder 24">
            <a:extLst>
              <a:ext uri="{FF2B5EF4-FFF2-40B4-BE49-F238E27FC236}">
                <a16:creationId xmlns:a16="http://schemas.microsoft.com/office/drawing/2014/main" id="{8471C3B6-5F99-5E48-8910-59FA055EC8E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15122" y="6253282"/>
            <a:ext cx="3718560" cy="278886"/>
          </a:xfrm>
          <a:prstGeom prst="rect">
            <a:avLst/>
          </a:prstGeom>
        </p:spPr>
        <p:txBody>
          <a:bodyPr lIns="0" tIns="0" rIns="0" bIns="0" anchor="t"/>
          <a:lstStyle>
            <a:lvl1pPr algn="r">
              <a:defRPr sz="1600" b="1">
                <a:solidFill>
                  <a:schemeClr val="tx2"/>
                </a:solidFill>
                <a:latin typeface="+mn-lt"/>
              </a:defRPr>
            </a:lvl1pPr>
            <a:lvl2pPr>
              <a:defRPr sz="1760">
                <a:latin typeface="+mn-lt"/>
              </a:defRPr>
            </a:lvl2pPr>
            <a:lvl3pPr>
              <a:defRPr sz="1760">
                <a:latin typeface="+mn-lt"/>
              </a:defRPr>
            </a:lvl3pPr>
            <a:lvl4pPr>
              <a:defRPr sz="1760">
                <a:latin typeface="+mn-lt"/>
              </a:defRPr>
            </a:lvl4pPr>
            <a:lvl5pPr>
              <a:defRPr sz="1760">
                <a:latin typeface="+mn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CEE1B424-793B-AD4A-8311-9DB30163633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15122" y="6590417"/>
            <a:ext cx="3718560" cy="620699"/>
          </a:xfrm>
          <a:prstGeom prst="rect">
            <a:avLst/>
          </a:prstGeom>
        </p:spPr>
        <p:txBody>
          <a:bodyPr lIns="0" tIns="0" rIns="0" bIns="0" anchor="t"/>
          <a:lstStyle>
            <a:lvl1pPr algn="r">
              <a:defRPr sz="1600" b="0" i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760">
                <a:latin typeface="+mn-lt"/>
              </a:defRPr>
            </a:lvl2pPr>
            <a:lvl3pPr>
              <a:defRPr sz="1760">
                <a:latin typeface="+mn-lt"/>
              </a:defRPr>
            </a:lvl3pPr>
            <a:lvl4pPr>
              <a:defRPr sz="1760">
                <a:latin typeface="+mn-lt"/>
              </a:defRPr>
            </a:lvl4pPr>
            <a:lvl5pPr>
              <a:defRPr sz="1760">
                <a:latin typeface="+mn-lt"/>
              </a:defRPr>
            </a:lvl5pPr>
          </a:lstStyle>
          <a:p>
            <a:pPr lvl="0"/>
            <a:r>
              <a:rPr lang="en-US"/>
              <a:t>POSITION AND COMPANY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7A4E09E-5125-B74E-B554-E933BCBEC1B7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422B831-87DD-094C-8BF6-BADFCDF3267F}"/>
              </a:ext>
            </a:extLst>
          </p:cNvPr>
          <p:cNvSpPr txBox="1"/>
          <p:nvPr/>
        </p:nvSpPr>
        <p:spPr>
          <a:xfrm>
            <a:off x="-3480046" y="-3139144"/>
            <a:ext cx="0" cy="0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/>
          <a:p>
            <a:pPr algn="l"/>
            <a:endParaRPr lang="en-US" sz="176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Pie 16">
            <a:extLst>
              <a:ext uri="{FF2B5EF4-FFF2-40B4-BE49-F238E27FC236}">
                <a16:creationId xmlns:a16="http://schemas.microsoft.com/office/drawing/2014/main" id="{2383DA36-5FB2-FB43-AD10-FBA5AF15162F}"/>
              </a:ext>
            </a:extLst>
          </p:cNvPr>
          <p:cNvSpPr>
            <a:spLocks/>
          </p:cNvSpPr>
          <p:nvPr/>
        </p:nvSpPr>
        <p:spPr>
          <a:xfrm rot="10800000">
            <a:off x="10567909" y="1638299"/>
            <a:ext cx="1463040" cy="1463040"/>
          </a:xfrm>
          <a:prstGeom prst="pie">
            <a:avLst>
              <a:gd name="adj1" fmla="val 6048"/>
              <a:gd name="adj2" fmla="val 5412552"/>
            </a:avLst>
          </a:prstGeom>
          <a:solidFill>
            <a:schemeClr val="tx2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3104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47A4E09E-5125-B74E-B554-E933BCBEC1B7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422B831-87DD-094C-8BF6-BADFCDF3267F}"/>
              </a:ext>
            </a:extLst>
          </p:cNvPr>
          <p:cNvSpPr txBox="1"/>
          <p:nvPr/>
        </p:nvSpPr>
        <p:spPr>
          <a:xfrm>
            <a:off x="-3480046" y="-3139144"/>
            <a:ext cx="0" cy="0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/>
          <a:p>
            <a:pPr algn="l"/>
            <a:endParaRPr lang="en-US" sz="176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90E0FFF-259D-7541-B009-9ABD6BC92DF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2" y="1"/>
            <a:ext cx="1178560" cy="8229598"/>
          </a:xfrm>
          <a:prstGeom prst="rect">
            <a:avLst/>
          </a:prstGeom>
        </p:spPr>
      </p:pic>
      <p:pic>
        <p:nvPicPr>
          <p:cNvPr id="19" name="Image">
            <a:extLst>
              <a:ext uri="{FF2B5EF4-FFF2-40B4-BE49-F238E27FC236}">
                <a16:creationId xmlns:a16="http://schemas.microsoft.com/office/drawing/2014/main" id="{391EC18B-77FD-E646-BAFF-4053ABBC3764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A6ADDA8F-E27E-374C-BFFC-88BCD1003C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44801" y="2623823"/>
            <a:ext cx="10591800" cy="3004818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>
              <a:defRPr lang="en-US" sz="4480" dirty="0">
                <a:solidFill>
                  <a:schemeClr val="tx2"/>
                </a:solidFill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/>
              <a:t>Place your quote here. Place your quote here. Place your quote here. Place your quote here.</a:t>
            </a:r>
          </a:p>
        </p:txBody>
      </p:sp>
      <p:sp>
        <p:nvSpPr>
          <p:cNvPr id="30" name="Text Placeholder 24">
            <a:extLst>
              <a:ext uri="{FF2B5EF4-FFF2-40B4-BE49-F238E27FC236}">
                <a16:creationId xmlns:a16="http://schemas.microsoft.com/office/drawing/2014/main" id="{ECDCBC7D-2FD3-5E40-A27C-4980D3B6C86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718040" y="6253282"/>
            <a:ext cx="3718560" cy="278886"/>
          </a:xfrm>
          <a:prstGeom prst="rect">
            <a:avLst/>
          </a:prstGeom>
        </p:spPr>
        <p:txBody>
          <a:bodyPr lIns="0" tIns="0" rIns="0" bIns="0" anchor="t"/>
          <a:lstStyle>
            <a:lvl1pPr algn="r">
              <a:defRPr sz="1600" b="1">
                <a:solidFill>
                  <a:schemeClr val="tx2"/>
                </a:solidFill>
                <a:latin typeface="+mn-lt"/>
              </a:defRPr>
            </a:lvl1pPr>
            <a:lvl2pPr>
              <a:defRPr sz="1760">
                <a:latin typeface="+mn-lt"/>
              </a:defRPr>
            </a:lvl2pPr>
            <a:lvl3pPr>
              <a:defRPr sz="1760">
                <a:latin typeface="+mn-lt"/>
              </a:defRPr>
            </a:lvl3pPr>
            <a:lvl4pPr>
              <a:defRPr sz="1760">
                <a:latin typeface="+mn-lt"/>
              </a:defRPr>
            </a:lvl4pPr>
            <a:lvl5pPr>
              <a:defRPr sz="1760">
                <a:latin typeface="+mn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1" name="Text Placeholder 24">
            <a:extLst>
              <a:ext uri="{FF2B5EF4-FFF2-40B4-BE49-F238E27FC236}">
                <a16:creationId xmlns:a16="http://schemas.microsoft.com/office/drawing/2014/main" id="{F48D7100-0AE2-3A4E-9283-6A64C2504C5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18040" y="6590417"/>
            <a:ext cx="3718560" cy="620699"/>
          </a:xfrm>
          <a:prstGeom prst="rect">
            <a:avLst/>
          </a:prstGeom>
        </p:spPr>
        <p:txBody>
          <a:bodyPr lIns="0" tIns="0" rIns="0" bIns="0" anchor="t"/>
          <a:lstStyle>
            <a:lvl1pPr algn="r">
              <a:defRPr sz="1600" b="0" i="0">
                <a:solidFill>
                  <a:schemeClr val="tx2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760">
                <a:latin typeface="+mn-lt"/>
              </a:defRPr>
            </a:lvl2pPr>
            <a:lvl3pPr>
              <a:defRPr sz="1760">
                <a:latin typeface="+mn-lt"/>
              </a:defRPr>
            </a:lvl3pPr>
            <a:lvl4pPr>
              <a:defRPr sz="1760">
                <a:latin typeface="+mn-lt"/>
              </a:defRPr>
            </a:lvl4pPr>
            <a:lvl5pPr>
              <a:defRPr sz="1760">
                <a:latin typeface="+mn-lt"/>
              </a:defRPr>
            </a:lvl5pPr>
          </a:lstStyle>
          <a:p>
            <a:pPr lvl="0"/>
            <a:r>
              <a:rPr lang="en-US"/>
              <a:t>POSITION AND COMPANY</a:t>
            </a:r>
          </a:p>
        </p:txBody>
      </p:sp>
      <p:sp>
        <p:nvSpPr>
          <p:cNvPr id="25" name="Pie 24">
            <a:extLst>
              <a:ext uri="{FF2B5EF4-FFF2-40B4-BE49-F238E27FC236}">
                <a16:creationId xmlns:a16="http://schemas.microsoft.com/office/drawing/2014/main" id="{DE27984F-A390-7A4D-8818-586FDFF9AD90}"/>
              </a:ext>
            </a:extLst>
          </p:cNvPr>
          <p:cNvSpPr>
            <a:spLocks/>
          </p:cNvSpPr>
          <p:nvPr/>
        </p:nvSpPr>
        <p:spPr>
          <a:xfrm rot="10800000">
            <a:off x="2011683" y="1514842"/>
            <a:ext cx="1668315" cy="1659309"/>
          </a:xfrm>
          <a:prstGeom prst="pie">
            <a:avLst>
              <a:gd name="adj1" fmla="val 6048"/>
              <a:gd name="adj2" fmla="val 5412552"/>
            </a:avLst>
          </a:prstGeom>
          <a:solidFill>
            <a:schemeClr val="tx2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576A340-CC30-A548-B829-F8A76D5BC185}"/>
              </a:ext>
            </a:extLst>
          </p:cNvPr>
          <p:cNvGrpSpPr/>
          <p:nvPr/>
        </p:nvGrpSpPr>
        <p:grpSpPr>
          <a:xfrm flipV="1">
            <a:off x="2002683" y="5237482"/>
            <a:ext cx="11433917" cy="2188160"/>
            <a:chOff x="254000" y="256470"/>
            <a:chExt cx="7525947" cy="1385888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D4B5FE5-4627-9C46-8C76-9982691D2CDC}"/>
                </a:ext>
              </a:extLst>
            </p:cNvPr>
            <p:cNvGrpSpPr/>
            <p:nvPr/>
          </p:nvGrpSpPr>
          <p:grpSpPr>
            <a:xfrm flipH="1" flipV="1">
              <a:off x="254000" y="256470"/>
              <a:ext cx="2929038" cy="1385888"/>
              <a:chOff x="701574" y="3509965"/>
              <a:chExt cx="2929038" cy="1385888"/>
            </a:xfrm>
          </p:grpSpPr>
          <p:sp>
            <p:nvSpPr>
              <p:cNvPr id="33" name="Freeform 32">
                <a:extLst>
                  <a:ext uri="{FF2B5EF4-FFF2-40B4-BE49-F238E27FC236}">
                    <a16:creationId xmlns:a16="http://schemas.microsoft.com/office/drawing/2014/main" id="{551F2E91-3DE3-FD49-AA63-74BD3FD5D9BD}"/>
                  </a:ext>
                </a:extLst>
              </p:cNvPr>
              <p:cNvSpPr/>
              <p:nvPr/>
            </p:nvSpPr>
            <p:spPr>
              <a:xfrm rot="5400000">
                <a:off x="2245001" y="3510241"/>
                <a:ext cx="1385888" cy="1385335"/>
              </a:xfrm>
              <a:custGeom>
                <a:avLst/>
                <a:gdLst>
                  <a:gd name="connsiteX0" fmla="*/ 5285 w 1514204"/>
                  <a:gd name="connsiteY0" fmla="*/ 0 h 1513599"/>
                  <a:gd name="connsiteX1" fmla="*/ 1514204 w 1514204"/>
                  <a:gd name="connsiteY1" fmla="*/ 1509713 h 1513599"/>
                  <a:gd name="connsiteX2" fmla="*/ 1514008 w 1514204"/>
                  <a:gd name="connsiteY2" fmla="*/ 1513599 h 1513599"/>
                  <a:gd name="connsiteX3" fmla="*/ 0 w 1514204"/>
                  <a:gd name="connsiteY3" fmla="*/ 1513599 h 1513599"/>
                  <a:gd name="connsiteX4" fmla="*/ 0 w 1514204"/>
                  <a:gd name="connsiteY4" fmla="*/ 267 h 1513599"/>
                  <a:gd name="connsiteX0" fmla="*/ 0 w 1514204"/>
                  <a:gd name="connsiteY0" fmla="*/ 267 h 1543322"/>
                  <a:gd name="connsiteX1" fmla="*/ 5285 w 1514204"/>
                  <a:gd name="connsiteY1" fmla="*/ 0 h 1543322"/>
                  <a:gd name="connsiteX2" fmla="*/ 1514204 w 1514204"/>
                  <a:gd name="connsiteY2" fmla="*/ 1509713 h 1543322"/>
                  <a:gd name="connsiteX3" fmla="*/ 1514008 w 1514204"/>
                  <a:gd name="connsiteY3" fmla="*/ 1513599 h 1543322"/>
                  <a:gd name="connsiteX4" fmla="*/ 29723 w 1514204"/>
                  <a:gd name="connsiteY4" fmla="*/ 1543322 h 1543322"/>
                  <a:gd name="connsiteX0" fmla="*/ 0 w 1514204"/>
                  <a:gd name="connsiteY0" fmla="*/ 267 h 1513599"/>
                  <a:gd name="connsiteX1" fmla="*/ 5285 w 1514204"/>
                  <a:gd name="connsiteY1" fmla="*/ 0 h 1513599"/>
                  <a:gd name="connsiteX2" fmla="*/ 1514204 w 1514204"/>
                  <a:gd name="connsiteY2" fmla="*/ 1509713 h 1513599"/>
                  <a:gd name="connsiteX3" fmla="*/ 1514008 w 1514204"/>
                  <a:gd name="connsiteY3" fmla="*/ 1513599 h 151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4204" h="1513599">
                    <a:moveTo>
                      <a:pt x="0" y="267"/>
                    </a:moveTo>
                    <a:lnTo>
                      <a:pt x="5285" y="0"/>
                    </a:lnTo>
                    <a:cubicBezTo>
                      <a:pt x="838638" y="0"/>
                      <a:pt x="1514204" y="675922"/>
                      <a:pt x="1514204" y="1509713"/>
                    </a:cubicBezTo>
                    <a:cubicBezTo>
                      <a:pt x="1514139" y="1511008"/>
                      <a:pt x="1514073" y="1512304"/>
                      <a:pt x="1514008" y="1513599"/>
                    </a:cubicBezTo>
                  </a:path>
                </a:pathLst>
              </a:custGeom>
              <a:noFill/>
              <a:ln w="12700">
                <a:solidFill>
                  <a:schemeClr val="tx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560" err="1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184DFD07-A88D-F249-ACD0-DA70CA95964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1574" y="4895853"/>
                <a:ext cx="1543703" cy="0"/>
              </a:xfrm>
              <a:prstGeom prst="line">
                <a:avLst/>
              </a:prstGeom>
              <a:ln w="12700">
                <a:solidFill>
                  <a:schemeClr val="tx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02E1F04-3951-1947-AD58-51F6B35226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83038" y="256470"/>
              <a:ext cx="4596909" cy="0"/>
            </a:xfrm>
            <a:prstGeom prst="line">
              <a:avLst/>
            </a:prstGeom>
            <a:noFill/>
            <a:ln w="12700" cap="flat">
              <a:solidFill>
                <a:schemeClr val="tx2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  <p:extLst>
      <p:ext uri="{BB962C8B-B14F-4D97-AF65-F5344CB8AC3E}">
        <p14:creationId xmlns:p14="http://schemas.microsoft.com/office/powerpoint/2010/main" val="17138914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DAB8D11-AD3A-4141-9F5A-7748DF9C74A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862070" y="3"/>
            <a:ext cx="768330" cy="8229598"/>
          </a:xfrm>
          <a:prstGeom prst="rect">
            <a:avLst/>
          </a:prstGeom>
        </p:spPr>
      </p:pic>
      <p:pic>
        <p:nvPicPr>
          <p:cNvPr id="21" name="Picture Placeholder 4">
            <a:extLst>
              <a:ext uri="{FF2B5EF4-FFF2-40B4-BE49-F238E27FC236}">
                <a16:creationId xmlns:a16="http://schemas.microsoft.com/office/drawing/2014/main" id="{A0156F60-09B0-0440-9CDD-1AB031DB412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58" y="16"/>
            <a:ext cx="5684488" cy="8229584"/>
          </a:xfrm>
          <a:custGeom>
            <a:avLst/>
            <a:gdLst>
              <a:gd name="connsiteX0" fmla="*/ 981076 w 3568700"/>
              <a:gd name="connsiteY0" fmla="*/ 0 h 5143500"/>
              <a:gd name="connsiteX1" fmla="*/ 3568700 w 3568700"/>
              <a:gd name="connsiteY1" fmla="*/ 0 h 5143500"/>
              <a:gd name="connsiteX2" fmla="*/ 3568700 w 3568700"/>
              <a:gd name="connsiteY2" fmla="*/ 5143500 h 5143500"/>
              <a:gd name="connsiteX3" fmla="*/ 0 w 3568700"/>
              <a:gd name="connsiteY3" fmla="*/ 5143500 h 5143500"/>
              <a:gd name="connsiteX4" fmla="*/ 0 w 3568700"/>
              <a:gd name="connsiteY4" fmla="*/ 828633 h 5143500"/>
              <a:gd name="connsiteX5" fmla="*/ 981076 w 3568700"/>
              <a:gd name="connsiteY5" fmla="*/ 828633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68700" h="5143500">
                <a:moveTo>
                  <a:pt x="981076" y="0"/>
                </a:moveTo>
                <a:lnTo>
                  <a:pt x="3568700" y="0"/>
                </a:lnTo>
                <a:lnTo>
                  <a:pt x="3568700" y="5143500"/>
                </a:lnTo>
                <a:lnTo>
                  <a:pt x="0" y="5143500"/>
                </a:lnTo>
                <a:lnTo>
                  <a:pt x="0" y="828633"/>
                </a:lnTo>
                <a:lnTo>
                  <a:pt x="981076" y="828633"/>
                </a:lnTo>
                <a:close/>
              </a:path>
            </a:pathLst>
          </a:custGeom>
          <a:noFill/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47ECE56-49A2-5A4A-B068-2B97BA448EFB}"/>
              </a:ext>
            </a:extLst>
          </p:cNvPr>
          <p:cNvSpPr/>
          <p:nvPr/>
        </p:nvSpPr>
        <p:spPr>
          <a:xfrm>
            <a:off x="1" y="0"/>
            <a:ext cx="1622283" cy="1353562"/>
          </a:xfrm>
          <a:prstGeom prst="rect">
            <a:avLst/>
          </a:prstGeom>
          <a:solidFill>
            <a:schemeClr val="bg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75680" y="3047255"/>
            <a:ext cx="7360922" cy="945490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576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Divider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75681" y="4293249"/>
            <a:ext cx="7360920" cy="535531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>
              <a:defRPr lang="en-US" sz="2880" dirty="0">
                <a:solidFill>
                  <a:schemeClr val="tx1"/>
                </a:solidFill>
              </a:defRPr>
            </a:lvl1pPr>
          </a:lstStyle>
          <a:p>
            <a:pPr lvl="0">
              <a:spcBef>
                <a:spcPts val="1600"/>
              </a:spcBef>
              <a:buClrTx/>
              <a:buSzTx/>
              <a:buFont typeface="Arial"/>
              <a:tabLst/>
            </a:pPr>
            <a:r>
              <a:rPr lang="en-US"/>
              <a:t>Subhead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EFAF2C5-DE31-2246-B9B9-FE60FD80BA4E}"/>
              </a:ext>
            </a:extLst>
          </p:cNvPr>
          <p:cNvCxnSpPr>
            <a:cxnSpLocks/>
          </p:cNvCxnSpPr>
          <p:nvPr/>
        </p:nvCxnSpPr>
        <p:spPr>
          <a:xfrm>
            <a:off x="8920482" y="415979"/>
            <a:ext cx="3734402" cy="0"/>
          </a:xfrm>
          <a:prstGeom prst="line">
            <a:avLst/>
          </a:prstGeom>
          <a:noFill/>
          <a:ln w="12700" cap="flat">
            <a:solidFill>
              <a:schemeClr val="tx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" name="Arc 19">
            <a:extLst>
              <a:ext uri="{FF2B5EF4-FFF2-40B4-BE49-F238E27FC236}">
                <a16:creationId xmlns:a16="http://schemas.microsoft.com/office/drawing/2014/main" id="{A461D489-B5A6-6845-9E0E-48291F78B396}"/>
              </a:ext>
            </a:extLst>
          </p:cNvPr>
          <p:cNvSpPr/>
          <p:nvPr/>
        </p:nvSpPr>
        <p:spPr>
          <a:xfrm flipH="1">
            <a:off x="6075681" y="415982"/>
            <a:ext cx="4853941" cy="4411093"/>
          </a:xfrm>
          <a:prstGeom prst="arc">
            <a:avLst/>
          </a:prstGeom>
          <a:ln w="1270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80"/>
          </a:p>
        </p:txBody>
      </p:sp>
      <p:pic>
        <p:nvPicPr>
          <p:cNvPr id="13" name="Image">
            <a:extLst>
              <a:ext uri="{FF2B5EF4-FFF2-40B4-BE49-F238E27FC236}">
                <a16:creationId xmlns:a16="http://schemas.microsoft.com/office/drawing/2014/main" id="{D42AA959-BD3F-204E-ADBF-55F5D2FA3A9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95187" y="400741"/>
            <a:ext cx="783371" cy="524210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D2953A-DC36-124D-B17E-9E5B78F05A8C}"/>
              </a:ext>
            </a:extLst>
          </p:cNvPr>
          <p:cNvSpPr/>
          <p:nvPr/>
        </p:nvSpPr>
        <p:spPr>
          <a:xfrm>
            <a:off x="12679683" y="237098"/>
            <a:ext cx="773451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119575971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4318A853-BC17-0E4F-BD5F-6054F35EDA2B}"/>
              </a:ext>
            </a:extLst>
          </p:cNvPr>
          <p:cNvSpPr/>
          <p:nvPr/>
        </p:nvSpPr>
        <p:spPr>
          <a:xfrm>
            <a:off x="6" y="0"/>
            <a:ext cx="14630398" cy="8229600"/>
          </a:xfrm>
          <a:custGeom>
            <a:avLst/>
            <a:gdLst>
              <a:gd name="connsiteX0" fmla="*/ 5208134 w 9143999"/>
              <a:gd name="connsiteY0" fmla="*/ 0 h 5143500"/>
              <a:gd name="connsiteX1" fmla="*/ 5208136 w 9143999"/>
              <a:gd name="connsiteY1" fmla="*/ 0 h 5143500"/>
              <a:gd name="connsiteX2" fmla="*/ 9143999 w 9143999"/>
              <a:gd name="connsiteY2" fmla="*/ 0 h 5143500"/>
              <a:gd name="connsiteX3" fmla="*/ 9143999 w 9143999"/>
              <a:gd name="connsiteY3" fmla="*/ 5143500 h 5143500"/>
              <a:gd name="connsiteX4" fmla="*/ 5208136 w 9143999"/>
              <a:gd name="connsiteY4" fmla="*/ 5143500 h 5143500"/>
              <a:gd name="connsiteX5" fmla="*/ 0 w 9143999"/>
              <a:gd name="connsiteY5" fmla="*/ 5143500 h 5143500"/>
              <a:gd name="connsiteX6" fmla="*/ 5208134 w 9143999"/>
              <a:gd name="connsiteY6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3999" h="5143500">
                <a:moveTo>
                  <a:pt x="5208134" y="0"/>
                </a:moveTo>
                <a:lnTo>
                  <a:pt x="5208136" y="0"/>
                </a:lnTo>
                <a:lnTo>
                  <a:pt x="9143999" y="0"/>
                </a:lnTo>
                <a:lnTo>
                  <a:pt x="9143999" y="5143500"/>
                </a:lnTo>
                <a:lnTo>
                  <a:pt x="5208136" y="5143500"/>
                </a:lnTo>
                <a:lnTo>
                  <a:pt x="0" y="5143500"/>
                </a:lnTo>
                <a:cubicBezTo>
                  <a:pt x="0" y="2302825"/>
                  <a:pt x="2331762" y="0"/>
                  <a:pt x="5208134" y="0"/>
                </a:cubicBezTo>
                <a:close/>
              </a:path>
            </a:pathLst>
          </a:custGeom>
          <a:solidFill>
            <a:schemeClr val="tx2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241042" y="2623823"/>
            <a:ext cx="9438640" cy="1743246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576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Slide</a:t>
            </a:r>
            <a:br>
              <a:rPr lang="en-US"/>
            </a:br>
            <a:r>
              <a:rPr lang="en-US"/>
              <a:t>Divider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41044" y="4660885"/>
            <a:ext cx="9438635" cy="535531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>
              <a:defRPr lang="en-US" sz="288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1600"/>
              </a:spcBef>
              <a:buClrTx/>
              <a:buSzTx/>
              <a:buFont typeface="Arial"/>
              <a:tabLst/>
            </a:pPr>
            <a:r>
              <a:rPr lang="en-US"/>
              <a:t>Subhead</a:t>
            </a:r>
          </a:p>
        </p:txBody>
      </p:sp>
      <p:pic>
        <p:nvPicPr>
          <p:cNvPr id="8" name="Image">
            <a:extLst>
              <a:ext uri="{FF2B5EF4-FFF2-40B4-BE49-F238E27FC236}">
                <a16:creationId xmlns:a16="http://schemas.microsoft.com/office/drawing/2014/main" id="{FC4BF429-AECB-C64F-857D-520D598BC9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5187" y="400741"/>
            <a:ext cx="783371" cy="52421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8C59983-8944-6449-B49C-B80D3A24BE2F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bg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89911857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047AFD8-289C-5540-8775-BB5FCC9F90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178560" cy="8229598"/>
          </a:xfrm>
          <a:prstGeom prst="rect">
            <a:avLst/>
          </a:prstGeom>
        </p:spPr>
      </p:pic>
      <p:pic>
        <p:nvPicPr>
          <p:cNvPr id="17" name="Image">
            <a:extLst>
              <a:ext uri="{FF2B5EF4-FFF2-40B4-BE49-F238E27FC236}">
                <a16:creationId xmlns:a16="http://schemas.microsoft.com/office/drawing/2014/main" id="{42B1A14B-492A-1F40-B7F5-C353024A1AA8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5981"/>
            <a:ext cx="404826" cy="270899"/>
          </a:xfrm>
          <a:prstGeom prst="rect">
            <a:avLst/>
          </a:prstGeom>
          <a:ln w="12700">
            <a:miter lim="400000"/>
          </a:ln>
          <a:effectLst>
            <a:outerShdw blurRad="63500" algn="ctr" rotWithShape="0">
              <a:schemeClr val="tx1">
                <a:alpha val="40000"/>
              </a:schemeClr>
            </a:out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ED5B481-564C-3D4E-9AE3-B01DACF3A020}"/>
              </a:ext>
            </a:extLst>
          </p:cNvPr>
          <p:cNvSpPr/>
          <p:nvPr/>
        </p:nvSpPr>
        <p:spPr>
          <a:xfrm>
            <a:off x="13578165" y="237098"/>
            <a:ext cx="666154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bg1"/>
                </a:solidFill>
              </a:rPr>
              <a:t>ni.com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8AF5D9-45F3-364E-8D2A-1AED4F1C398B}"/>
              </a:ext>
            </a:extLst>
          </p:cNvPr>
          <p:cNvCxnSpPr>
            <a:cxnSpLocks/>
          </p:cNvCxnSpPr>
          <p:nvPr/>
        </p:nvCxnSpPr>
        <p:spPr>
          <a:xfrm>
            <a:off x="1561137" y="415979"/>
            <a:ext cx="11890701" cy="0"/>
          </a:xfrm>
          <a:prstGeom prst="line">
            <a:avLst/>
          </a:prstGeom>
          <a:noFill/>
          <a:ln w="1270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4F56FE9-9A16-9246-A70C-C51B7991938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61138" y="2257395"/>
            <a:ext cx="11391464" cy="1743246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576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Divider Slide</a:t>
            </a:r>
            <a:br>
              <a:rPr lang="en-US"/>
            </a:br>
            <a:r>
              <a:rPr lang="en-US"/>
              <a:t>Divider Slide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6DBAD126-5E50-1C4F-92CA-FE968CF3193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61139" y="4294457"/>
            <a:ext cx="11391459" cy="535531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>
              <a:defRPr lang="en-US" sz="2880" dirty="0">
                <a:solidFill>
                  <a:schemeClr val="bg1"/>
                </a:solidFill>
              </a:defRPr>
            </a:lvl1pPr>
          </a:lstStyle>
          <a:p>
            <a:pPr lvl="0">
              <a:spcBef>
                <a:spcPts val="1600"/>
              </a:spcBef>
              <a:buClrTx/>
              <a:buSzTx/>
              <a:buFont typeface="Arial"/>
              <a:tabLst/>
            </a:pPr>
            <a:r>
              <a:rPr lang="en-US"/>
              <a:t>Subhead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91269606-5049-A349-A0F2-E7948820D3E3}"/>
              </a:ext>
            </a:extLst>
          </p:cNvPr>
          <p:cNvSpPr/>
          <p:nvPr/>
        </p:nvSpPr>
        <p:spPr>
          <a:xfrm flipV="1">
            <a:off x="4408023" y="-1780905"/>
            <a:ext cx="9788630" cy="9594526"/>
          </a:xfrm>
          <a:prstGeom prst="arc">
            <a:avLst/>
          </a:prstGeom>
          <a:ln w="12700">
            <a:solidFill>
              <a:schemeClr val="bg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88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1902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ayout for Bar Grap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">
            <a:extLst>
              <a:ext uri="{FF2B5EF4-FFF2-40B4-BE49-F238E27FC236}">
                <a16:creationId xmlns:a16="http://schemas.microsoft.com/office/drawing/2014/main" id="{EC2AF6E3-B9CE-8247-9AC6-3BADB0C8564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A21F88F-7476-BB48-935A-A515D14D8D6A}"/>
              </a:ext>
            </a:extLst>
          </p:cNvPr>
          <p:cNvCxnSpPr>
            <a:cxnSpLocks/>
          </p:cNvCxnSpPr>
          <p:nvPr/>
        </p:nvCxnSpPr>
        <p:spPr>
          <a:xfrm>
            <a:off x="1178562" y="415979"/>
            <a:ext cx="1225804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B0979B2-3789-3043-8C2E-7A66B16CA9DF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70143921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Org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icture Placeholder 85">
            <a:extLst>
              <a:ext uri="{FF2B5EF4-FFF2-40B4-BE49-F238E27FC236}">
                <a16:creationId xmlns:a16="http://schemas.microsoft.com/office/drawing/2014/main" id="{34C00EEC-9365-B34A-AFA4-37781D3407A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51068" y="3629728"/>
            <a:ext cx="887966" cy="118506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96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Round Single Corner Rectangle 42">
            <a:extLst>
              <a:ext uri="{FF2B5EF4-FFF2-40B4-BE49-F238E27FC236}">
                <a16:creationId xmlns:a16="http://schemas.microsoft.com/office/drawing/2014/main" id="{C935EA80-6666-174E-8F4D-5FE0C794C6FF}"/>
              </a:ext>
            </a:extLst>
          </p:cNvPr>
          <p:cNvSpPr/>
          <p:nvPr/>
        </p:nvSpPr>
        <p:spPr>
          <a:xfrm rot="10800000">
            <a:off x="11369040" y="-2"/>
            <a:ext cx="3261357" cy="3001214"/>
          </a:xfrm>
          <a:prstGeom prst="round1Rect">
            <a:avLst>
              <a:gd name="adj" fmla="val 50000"/>
            </a:avLst>
          </a:prstGeom>
          <a:solidFill>
            <a:schemeClr val="tx2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1976186C-E87F-F74F-BB92-C059D8DB15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978082" y="964138"/>
            <a:ext cx="1652320" cy="2029917"/>
          </a:xfrm>
          <a:prstGeom prst="rect">
            <a:avLst/>
          </a:prstGeom>
        </p:spPr>
        <p:txBody>
          <a:bodyPr anchor="ctr"/>
          <a:lstStyle>
            <a:lvl1pPr algn="ctr">
              <a:defRPr sz="168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0" name="Text Placeholder 45">
            <a:extLst>
              <a:ext uri="{FF2B5EF4-FFF2-40B4-BE49-F238E27FC236}">
                <a16:creationId xmlns:a16="http://schemas.microsoft.com/office/drawing/2014/main" id="{39B843AD-5A8A-F740-BE2F-49F9B47A0CD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779767" y="335618"/>
            <a:ext cx="2654262" cy="292099"/>
          </a:xfrm>
          <a:prstGeom prst="rect">
            <a:avLst/>
          </a:prstGeom>
        </p:spPr>
        <p:txBody>
          <a:bodyPr lIns="36576" tIns="36576" rIns="36576" bIns="36576" anchor="ctr"/>
          <a:lstStyle>
            <a:lvl1pPr algn="l">
              <a:spcBef>
                <a:spcPts val="0"/>
              </a:spcBef>
              <a:defRPr sz="1600" b="1" i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1" name="Text Placeholder 45">
            <a:extLst>
              <a:ext uri="{FF2B5EF4-FFF2-40B4-BE49-F238E27FC236}">
                <a16:creationId xmlns:a16="http://schemas.microsoft.com/office/drawing/2014/main" id="{FF4BB383-CF91-4C41-B0F6-F5DAE34F5D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771994" y="607711"/>
            <a:ext cx="2654262" cy="315611"/>
          </a:xfrm>
          <a:prstGeom prst="rect">
            <a:avLst/>
          </a:prstGeom>
        </p:spPr>
        <p:txBody>
          <a:bodyPr lIns="36576" tIns="36576" rIns="36576" bIns="36576" anchor="t"/>
          <a:lstStyle>
            <a:lvl1pPr algn="l">
              <a:spcBef>
                <a:spcPts val="0"/>
              </a:spcBef>
              <a:defRPr sz="1280" b="0" i="0" spc="-48" baseline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lvl="0"/>
            <a:r>
              <a:rPr lang="en-US"/>
              <a:t>TITLE, DEPARTMENT</a:t>
            </a:r>
          </a:p>
        </p:txBody>
      </p:sp>
      <p:pic>
        <p:nvPicPr>
          <p:cNvPr id="6" name="Image">
            <a:extLst>
              <a:ext uri="{FF2B5EF4-FFF2-40B4-BE49-F238E27FC236}">
                <a16:creationId xmlns:a16="http://schemas.microsoft.com/office/drawing/2014/main" id="{CB0FF831-6C7C-3C47-AA39-C6A6446CBC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95187" y="400741"/>
            <a:ext cx="783371" cy="524210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Rectangle 38">
            <a:extLst>
              <a:ext uri="{FF2B5EF4-FFF2-40B4-BE49-F238E27FC236}">
                <a16:creationId xmlns:a16="http://schemas.microsoft.com/office/drawing/2014/main" id="{B0C54555-FAF8-C247-BD47-30239068182E}"/>
              </a:ext>
            </a:extLst>
          </p:cNvPr>
          <p:cNvSpPr>
            <a:spLocks/>
          </p:cNvSpPr>
          <p:nvPr/>
        </p:nvSpPr>
        <p:spPr bwMode="auto">
          <a:xfrm>
            <a:off x="6075683" y="1850596"/>
            <a:ext cx="2276062" cy="1177592"/>
          </a:xfrm>
          <a:prstGeom prst="round1Rect">
            <a:avLst>
              <a:gd name="adj" fmla="val 0"/>
            </a:avLst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" tIns="58522" rIns="58522" bIns="58522" numCol="1" rtlCol="0" anchor="ctr" anchorCtr="0" compatLnSpc="1">
            <a:prstTxWarp prst="textNoShape">
              <a:avLst/>
            </a:prstTxWarp>
          </a:bodyPr>
          <a:lstStyle/>
          <a:p>
            <a:pPr algn="r"/>
            <a:endParaRPr lang="en-US" sz="1280" b="0" i="0" spc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DEC8AAA-D5D3-014B-9A40-0F8C9630E4E3}"/>
              </a:ext>
            </a:extLst>
          </p:cNvPr>
          <p:cNvGrpSpPr/>
          <p:nvPr/>
        </p:nvGrpSpPr>
        <p:grpSpPr>
          <a:xfrm>
            <a:off x="803535" y="940682"/>
            <a:ext cx="10179286" cy="6900301"/>
            <a:chOff x="253999" y="256470"/>
            <a:chExt cx="6753876" cy="4638212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EBA9A18-88F1-BE4F-93F8-680112FE32B8}"/>
                </a:ext>
              </a:extLst>
            </p:cNvPr>
            <p:cNvGrpSpPr/>
            <p:nvPr/>
          </p:nvGrpSpPr>
          <p:grpSpPr>
            <a:xfrm flipH="1" flipV="1">
              <a:off x="253999" y="256470"/>
              <a:ext cx="2929039" cy="4638212"/>
              <a:chOff x="701574" y="257641"/>
              <a:chExt cx="2929039" cy="4638212"/>
            </a:xfrm>
          </p:grpSpPr>
          <p:sp>
            <p:nvSpPr>
              <p:cNvPr id="39" name="Freeform 38">
                <a:extLst>
                  <a:ext uri="{FF2B5EF4-FFF2-40B4-BE49-F238E27FC236}">
                    <a16:creationId xmlns:a16="http://schemas.microsoft.com/office/drawing/2014/main" id="{D8649C24-5708-D84B-9CB9-9A835EFFF6EE}"/>
                  </a:ext>
                </a:extLst>
              </p:cNvPr>
              <p:cNvSpPr/>
              <p:nvPr/>
            </p:nvSpPr>
            <p:spPr>
              <a:xfrm rot="5400000">
                <a:off x="2245001" y="3510241"/>
                <a:ext cx="1385888" cy="1385335"/>
              </a:xfrm>
              <a:custGeom>
                <a:avLst/>
                <a:gdLst>
                  <a:gd name="connsiteX0" fmla="*/ 5285 w 1514204"/>
                  <a:gd name="connsiteY0" fmla="*/ 0 h 1513599"/>
                  <a:gd name="connsiteX1" fmla="*/ 1514204 w 1514204"/>
                  <a:gd name="connsiteY1" fmla="*/ 1509713 h 1513599"/>
                  <a:gd name="connsiteX2" fmla="*/ 1514008 w 1514204"/>
                  <a:gd name="connsiteY2" fmla="*/ 1513599 h 1513599"/>
                  <a:gd name="connsiteX3" fmla="*/ 0 w 1514204"/>
                  <a:gd name="connsiteY3" fmla="*/ 1513599 h 1513599"/>
                  <a:gd name="connsiteX4" fmla="*/ 0 w 1514204"/>
                  <a:gd name="connsiteY4" fmla="*/ 267 h 1513599"/>
                  <a:gd name="connsiteX0" fmla="*/ 0 w 1514204"/>
                  <a:gd name="connsiteY0" fmla="*/ 267 h 1543322"/>
                  <a:gd name="connsiteX1" fmla="*/ 5285 w 1514204"/>
                  <a:gd name="connsiteY1" fmla="*/ 0 h 1543322"/>
                  <a:gd name="connsiteX2" fmla="*/ 1514204 w 1514204"/>
                  <a:gd name="connsiteY2" fmla="*/ 1509713 h 1543322"/>
                  <a:gd name="connsiteX3" fmla="*/ 1514008 w 1514204"/>
                  <a:gd name="connsiteY3" fmla="*/ 1513599 h 1543322"/>
                  <a:gd name="connsiteX4" fmla="*/ 29723 w 1514204"/>
                  <a:gd name="connsiteY4" fmla="*/ 1543322 h 1543322"/>
                  <a:gd name="connsiteX0" fmla="*/ 0 w 1514204"/>
                  <a:gd name="connsiteY0" fmla="*/ 267 h 1513599"/>
                  <a:gd name="connsiteX1" fmla="*/ 5285 w 1514204"/>
                  <a:gd name="connsiteY1" fmla="*/ 0 h 1513599"/>
                  <a:gd name="connsiteX2" fmla="*/ 1514204 w 1514204"/>
                  <a:gd name="connsiteY2" fmla="*/ 1509713 h 1513599"/>
                  <a:gd name="connsiteX3" fmla="*/ 1514008 w 1514204"/>
                  <a:gd name="connsiteY3" fmla="*/ 1513599 h 151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4204" h="1513599">
                    <a:moveTo>
                      <a:pt x="0" y="267"/>
                    </a:moveTo>
                    <a:lnTo>
                      <a:pt x="5285" y="0"/>
                    </a:lnTo>
                    <a:cubicBezTo>
                      <a:pt x="838638" y="0"/>
                      <a:pt x="1514204" y="675922"/>
                      <a:pt x="1514204" y="1509713"/>
                    </a:cubicBezTo>
                    <a:cubicBezTo>
                      <a:pt x="1514139" y="1511008"/>
                      <a:pt x="1514073" y="1512304"/>
                      <a:pt x="1514008" y="1513599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560" err="1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65F30895-A8BA-3448-9E5A-831B3FB3701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630613" y="257641"/>
                <a:ext cx="0" cy="3252323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B41F828-4BBF-204C-9807-5E049EEA3C0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1574" y="4895853"/>
                <a:ext cx="1543703" cy="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7147D10-ADCE-084A-9D6D-972C2D0E5B58}"/>
                </a:ext>
              </a:extLst>
            </p:cNvPr>
            <p:cNvCxnSpPr>
              <a:cxnSpLocks/>
            </p:cNvCxnSpPr>
            <p:nvPr/>
          </p:nvCxnSpPr>
          <p:spPr>
            <a:xfrm>
              <a:off x="3183038" y="256470"/>
              <a:ext cx="3824837" cy="0"/>
            </a:xfrm>
            <a:prstGeom prst="line">
              <a:avLst/>
            </a:prstGeom>
            <a:noFill/>
            <a:ln w="12700" cap="flat">
              <a:solidFill>
                <a:schemeClr val="tx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2CA9A7DA-970B-1045-AABD-B36D98DCD1C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08353" y="1893626"/>
            <a:ext cx="2242040" cy="375880"/>
          </a:xfrm>
          <a:prstGeom prst="rect">
            <a:avLst/>
          </a:prstGeom>
        </p:spPr>
        <p:txBody>
          <a:bodyPr lIns="36576" tIns="36576" rIns="36576" bIns="36576" anchor="ctr"/>
          <a:lstStyle>
            <a:lvl1pPr algn="r">
              <a:spcBef>
                <a:spcPts val="0"/>
              </a:spcBef>
              <a:defRPr sz="1600" b="1" i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7" name="Text Placeholder 45">
            <a:extLst>
              <a:ext uri="{FF2B5EF4-FFF2-40B4-BE49-F238E27FC236}">
                <a16:creationId xmlns:a16="http://schemas.microsoft.com/office/drawing/2014/main" id="{20E5D574-26BB-8645-A658-02E6D89DF9D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08353" y="2276979"/>
            <a:ext cx="2242040" cy="747627"/>
          </a:xfrm>
          <a:prstGeom prst="rect">
            <a:avLst/>
          </a:prstGeom>
        </p:spPr>
        <p:txBody>
          <a:bodyPr lIns="36576" tIns="36576" rIns="36576" bIns="36576" anchor="t"/>
          <a:lstStyle>
            <a:lvl1pPr algn="r">
              <a:lnSpc>
                <a:spcPts val="1536"/>
              </a:lnSpc>
              <a:spcBef>
                <a:spcPts val="0"/>
              </a:spcBef>
              <a:defRPr lang="en-US" sz="1280" b="0" i="0" kern="1200" spc="-48" baseline="0" dirty="0" smtClean="0">
                <a:solidFill>
                  <a:schemeClr val="tx1"/>
                </a:solidFill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marL="0" marR="0" lvl="0" indent="0" algn="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92602" algn="l"/>
              </a:tabLst>
            </a:pPr>
            <a:r>
              <a:rPr lang="en-US"/>
              <a:t>TITLE, DEPARTMENT</a:t>
            </a:r>
          </a:p>
        </p:txBody>
      </p:sp>
      <p:sp>
        <p:nvSpPr>
          <p:cNvPr id="54" name="Rectangle 38">
            <a:extLst>
              <a:ext uri="{FF2B5EF4-FFF2-40B4-BE49-F238E27FC236}">
                <a16:creationId xmlns:a16="http://schemas.microsoft.com/office/drawing/2014/main" id="{6F3D4AB5-FDE7-7F41-B8F4-33F4A2AD26C1}"/>
              </a:ext>
            </a:extLst>
          </p:cNvPr>
          <p:cNvSpPr>
            <a:spLocks/>
          </p:cNvSpPr>
          <p:nvPr/>
        </p:nvSpPr>
        <p:spPr bwMode="auto">
          <a:xfrm>
            <a:off x="6075683" y="3629730"/>
            <a:ext cx="2276062" cy="1177592"/>
          </a:xfrm>
          <a:prstGeom prst="round1Rect">
            <a:avLst>
              <a:gd name="adj" fmla="val 0"/>
            </a:avLst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" tIns="58522" rIns="58522" bIns="58522" numCol="1" rtlCol="0" anchor="ctr" anchorCtr="0" compatLnSpc="1">
            <a:prstTxWarp prst="textNoShape">
              <a:avLst/>
            </a:prstTxWarp>
          </a:bodyPr>
          <a:lstStyle/>
          <a:p>
            <a:pPr algn="r"/>
            <a:endParaRPr lang="en-US" sz="1280" b="0" i="0" spc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5" name="Text Placeholder 45">
            <a:extLst>
              <a:ext uri="{FF2B5EF4-FFF2-40B4-BE49-F238E27FC236}">
                <a16:creationId xmlns:a16="http://schemas.microsoft.com/office/drawing/2014/main" id="{49B88D92-1CB9-E042-971C-EAB615791FE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108353" y="3669182"/>
            <a:ext cx="2242040" cy="375880"/>
          </a:xfrm>
          <a:prstGeom prst="rect">
            <a:avLst/>
          </a:prstGeom>
        </p:spPr>
        <p:txBody>
          <a:bodyPr lIns="36576" tIns="36576" rIns="36576" bIns="36576" anchor="ctr"/>
          <a:lstStyle>
            <a:lvl1pPr algn="r">
              <a:spcBef>
                <a:spcPts val="0"/>
              </a:spcBef>
              <a:defRPr sz="1600" b="1" i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6" name="Text Placeholder 45">
            <a:extLst>
              <a:ext uri="{FF2B5EF4-FFF2-40B4-BE49-F238E27FC236}">
                <a16:creationId xmlns:a16="http://schemas.microsoft.com/office/drawing/2014/main" id="{286D1BE9-538A-A54A-8CBA-E6F7933552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08353" y="4052534"/>
            <a:ext cx="2242040" cy="747627"/>
          </a:xfrm>
          <a:prstGeom prst="rect">
            <a:avLst/>
          </a:prstGeom>
        </p:spPr>
        <p:txBody>
          <a:bodyPr lIns="36576" tIns="36576" rIns="36576" bIns="36576" anchor="t"/>
          <a:lstStyle>
            <a:lvl1pPr algn="r">
              <a:spcBef>
                <a:spcPts val="0"/>
              </a:spcBef>
              <a:defRPr lang="en-US" sz="1280" b="0" i="0" kern="1200" spc="-48" baseline="0" dirty="0" smtClean="0">
                <a:solidFill>
                  <a:schemeClr val="tx1"/>
                </a:solidFill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marL="0" marR="0" lvl="0" indent="0" algn="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92602" algn="l"/>
              </a:tabLst>
            </a:pPr>
            <a:r>
              <a:rPr lang="en-US"/>
              <a:t>TITLE, DEPARTMENT</a:t>
            </a:r>
          </a:p>
        </p:txBody>
      </p:sp>
      <p:sp>
        <p:nvSpPr>
          <p:cNvPr id="93" name="Picture Placeholder 92">
            <a:extLst>
              <a:ext uri="{FF2B5EF4-FFF2-40B4-BE49-F238E27FC236}">
                <a16:creationId xmlns:a16="http://schemas.microsoft.com/office/drawing/2014/main" id="{C0C7BC42-D94A-934B-A163-06FD2EEA534D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2944332" y="3629728"/>
            <a:ext cx="887966" cy="118506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96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4" name="Rectangle 38">
            <a:extLst>
              <a:ext uri="{FF2B5EF4-FFF2-40B4-BE49-F238E27FC236}">
                <a16:creationId xmlns:a16="http://schemas.microsoft.com/office/drawing/2014/main" id="{DF0A8375-0B65-EB40-B6CD-B7A5B5C89A14}"/>
              </a:ext>
            </a:extLst>
          </p:cNvPr>
          <p:cNvSpPr>
            <a:spLocks/>
          </p:cNvSpPr>
          <p:nvPr/>
        </p:nvSpPr>
        <p:spPr bwMode="auto">
          <a:xfrm>
            <a:off x="10668947" y="3629730"/>
            <a:ext cx="2276062" cy="1177592"/>
          </a:xfrm>
          <a:prstGeom prst="round1Rect">
            <a:avLst>
              <a:gd name="adj" fmla="val 0"/>
            </a:avLst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" tIns="58522" rIns="58522" bIns="58522" numCol="1" rtlCol="0" anchor="ctr" anchorCtr="0" compatLnSpc="1">
            <a:prstTxWarp prst="textNoShape">
              <a:avLst/>
            </a:prstTxWarp>
          </a:bodyPr>
          <a:lstStyle/>
          <a:p>
            <a:pPr algn="r"/>
            <a:endParaRPr lang="en-US" sz="1280" b="0" i="0" spc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5" name="Text Placeholder 45">
            <a:extLst>
              <a:ext uri="{FF2B5EF4-FFF2-40B4-BE49-F238E27FC236}">
                <a16:creationId xmlns:a16="http://schemas.microsoft.com/office/drawing/2014/main" id="{AEF451D5-4945-154C-9652-F9E7ABDDFDB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667595" y="3669182"/>
            <a:ext cx="2276062" cy="375880"/>
          </a:xfrm>
          <a:prstGeom prst="rect">
            <a:avLst/>
          </a:prstGeom>
        </p:spPr>
        <p:txBody>
          <a:bodyPr lIns="36576" tIns="36576" rIns="36576" bIns="36576" anchor="ctr"/>
          <a:lstStyle>
            <a:lvl1pPr algn="r">
              <a:spcBef>
                <a:spcPts val="0"/>
              </a:spcBef>
              <a:defRPr sz="1600" b="1" i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96" name="Text Placeholder 45">
            <a:extLst>
              <a:ext uri="{FF2B5EF4-FFF2-40B4-BE49-F238E27FC236}">
                <a16:creationId xmlns:a16="http://schemas.microsoft.com/office/drawing/2014/main" id="{AB540B94-284F-6F4F-A836-E6BD649D8B3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667595" y="4052534"/>
            <a:ext cx="2276062" cy="747627"/>
          </a:xfrm>
          <a:prstGeom prst="rect">
            <a:avLst/>
          </a:prstGeom>
        </p:spPr>
        <p:txBody>
          <a:bodyPr lIns="36576" tIns="36576" rIns="36576" bIns="36576" anchor="t"/>
          <a:lstStyle>
            <a:lvl1pPr algn="r">
              <a:spcBef>
                <a:spcPts val="0"/>
              </a:spcBef>
              <a:defRPr lang="en-US" sz="1280" b="0" i="0" kern="1200" spc="-48" baseline="0" dirty="0" smtClean="0">
                <a:solidFill>
                  <a:schemeClr val="tx1"/>
                </a:solidFill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marL="0" marR="0" lvl="0" indent="0" algn="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92602" algn="l"/>
              </a:tabLst>
            </a:pPr>
            <a:r>
              <a:rPr lang="en-US"/>
              <a:t>TITLE, DEPARTMENT</a:t>
            </a:r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B2C82D68-F0C1-E44E-BAAD-E078143CAD3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2944332" y="5633575"/>
            <a:ext cx="887966" cy="118506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96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8" name="Rectangle 38">
            <a:extLst>
              <a:ext uri="{FF2B5EF4-FFF2-40B4-BE49-F238E27FC236}">
                <a16:creationId xmlns:a16="http://schemas.microsoft.com/office/drawing/2014/main" id="{FE81A75B-314E-8741-BE17-3A841281C75F}"/>
              </a:ext>
            </a:extLst>
          </p:cNvPr>
          <p:cNvSpPr>
            <a:spLocks/>
          </p:cNvSpPr>
          <p:nvPr/>
        </p:nvSpPr>
        <p:spPr bwMode="auto">
          <a:xfrm>
            <a:off x="10668947" y="5633577"/>
            <a:ext cx="2276062" cy="1177592"/>
          </a:xfrm>
          <a:prstGeom prst="round1Rect">
            <a:avLst>
              <a:gd name="adj" fmla="val 0"/>
            </a:avLst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" tIns="58522" rIns="58522" bIns="58522" numCol="1" rtlCol="0" anchor="ctr" anchorCtr="0" compatLnSpc="1">
            <a:prstTxWarp prst="textNoShape">
              <a:avLst/>
            </a:prstTxWarp>
          </a:bodyPr>
          <a:lstStyle/>
          <a:p>
            <a:pPr algn="r"/>
            <a:endParaRPr lang="en-US" sz="1280" b="0" i="0" spc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9" name="Text Placeholder 45">
            <a:extLst>
              <a:ext uri="{FF2B5EF4-FFF2-40B4-BE49-F238E27FC236}">
                <a16:creationId xmlns:a16="http://schemas.microsoft.com/office/drawing/2014/main" id="{1D6F5BD0-8A21-BF4B-81C0-4F4B5A699F4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0667595" y="5676609"/>
            <a:ext cx="2276062" cy="375880"/>
          </a:xfrm>
          <a:prstGeom prst="rect">
            <a:avLst/>
          </a:prstGeom>
        </p:spPr>
        <p:txBody>
          <a:bodyPr lIns="36576" tIns="36576" rIns="36576" bIns="36576" anchor="ctr"/>
          <a:lstStyle>
            <a:lvl1pPr algn="r">
              <a:spcBef>
                <a:spcPts val="0"/>
              </a:spcBef>
              <a:defRPr sz="1600" b="1" i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00" name="Text Placeholder 45">
            <a:extLst>
              <a:ext uri="{FF2B5EF4-FFF2-40B4-BE49-F238E27FC236}">
                <a16:creationId xmlns:a16="http://schemas.microsoft.com/office/drawing/2014/main" id="{0EC3AD10-34A3-F642-8562-E1138EB1CB2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667595" y="6059961"/>
            <a:ext cx="2276062" cy="747627"/>
          </a:xfrm>
          <a:prstGeom prst="rect">
            <a:avLst/>
          </a:prstGeom>
        </p:spPr>
        <p:txBody>
          <a:bodyPr lIns="18288" tIns="36576" rIns="36576" bIns="36576" anchor="t"/>
          <a:lstStyle>
            <a:lvl1pPr algn="r">
              <a:spcBef>
                <a:spcPts val="0"/>
              </a:spcBef>
              <a:defRPr sz="1280" b="0" i="0" spc="-48" baseline="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lvl="0"/>
            <a:r>
              <a:rPr lang="en-US"/>
              <a:t>TITLE, DEPARTMENT</a:t>
            </a:r>
          </a:p>
        </p:txBody>
      </p:sp>
      <p:sp>
        <p:nvSpPr>
          <p:cNvPr id="101" name="Picture Placeholder 100">
            <a:extLst>
              <a:ext uri="{FF2B5EF4-FFF2-40B4-BE49-F238E27FC236}">
                <a16:creationId xmlns:a16="http://schemas.microsoft.com/office/drawing/2014/main" id="{4A97F964-E427-404C-AD24-DB63DA81778A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8351067" y="5633575"/>
            <a:ext cx="887966" cy="118506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96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2" name="Rectangle 38">
            <a:extLst>
              <a:ext uri="{FF2B5EF4-FFF2-40B4-BE49-F238E27FC236}">
                <a16:creationId xmlns:a16="http://schemas.microsoft.com/office/drawing/2014/main" id="{13C44FF9-C4AF-5540-9803-BD5FBC834916}"/>
              </a:ext>
            </a:extLst>
          </p:cNvPr>
          <p:cNvSpPr>
            <a:spLocks/>
          </p:cNvSpPr>
          <p:nvPr/>
        </p:nvSpPr>
        <p:spPr bwMode="auto">
          <a:xfrm>
            <a:off x="6075681" y="5633575"/>
            <a:ext cx="2276062" cy="1181174"/>
          </a:xfrm>
          <a:prstGeom prst="round1Rect">
            <a:avLst>
              <a:gd name="adj" fmla="val 0"/>
            </a:avLst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" tIns="58522" rIns="58522" bIns="58522" numCol="1" rtlCol="0" anchor="ctr" anchorCtr="0" compatLnSpc="1">
            <a:prstTxWarp prst="textNoShape">
              <a:avLst/>
            </a:prstTxWarp>
          </a:bodyPr>
          <a:lstStyle/>
          <a:p>
            <a:pPr algn="r"/>
            <a:endParaRPr lang="en-US" sz="1280" b="0" i="0" spc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3" name="Text Placeholder 45">
            <a:extLst>
              <a:ext uri="{FF2B5EF4-FFF2-40B4-BE49-F238E27FC236}">
                <a16:creationId xmlns:a16="http://schemas.microsoft.com/office/drawing/2014/main" id="{7A7FC0C9-677B-E740-A531-F873D297FB6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066533" y="5676609"/>
            <a:ext cx="2283856" cy="375880"/>
          </a:xfrm>
          <a:prstGeom prst="rect">
            <a:avLst/>
          </a:prstGeom>
        </p:spPr>
        <p:txBody>
          <a:bodyPr lIns="36576" tIns="36576" rIns="36576" bIns="36576" anchor="ctr"/>
          <a:lstStyle>
            <a:lvl1pPr algn="r">
              <a:spcBef>
                <a:spcPts val="0"/>
              </a:spcBef>
              <a:defRPr sz="1600" b="1" i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04" name="Text Placeholder 45">
            <a:extLst>
              <a:ext uri="{FF2B5EF4-FFF2-40B4-BE49-F238E27FC236}">
                <a16:creationId xmlns:a16="http://schemas.microsoft.com/office/drawing/2014/main" id="{3FEDC7F0-D6C4-8242-8BC1-C8C399DD222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066533" y="6059961"/>
            <a:ext cx="2283856" cy="747627"/>
          </a:xfrm>
          <a:prstGeom prst="rect">
            <a:avLst/>
          </a:prstGeom>
        </p:spPr>
        <p:txBody>
          <a:bodyPr lIns="36576" tIns="36576" rIns="36576" bIns="36576" anchor="t"/>
          <a:lstStyle>
            <a:lvl1pPr algn="r">
              <a:spcBef>
                <a:spcPts val="0"/>
              </a:spcBef>
              <a:defRPr lang="en-US" sz="1280" b="0" i="0" kern="1200" spc="-48" baseline="0" dirty="0" smtClean="0">
                <a:solidFill>
                  <a:schemeClr val="tx1"/>
                </a:solidFill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marL="0" marR="0" lvl="0" indent="0" algn="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92602" algn="l"/>
              </a:tabLst>
            </a:pPr>
            <a:r>
              <a:rPr lang="en-US"/>
              <a:t>TITLE, DEPARTMENT</a:t>
            </a:r>
          </a:p>
        </p:txBody>
      </p:sp>
      <p:sp>
        <p:nvSpPr>
          <p:cNvPr id="105" name="Picture Placeholder 104">
            <a:extLst>
              <a:ext uri="{FF2B5EF4-FFF2-40B4-BE49-F238E27FC236}">
                <a16:creationId xmlns:a16="http://schemas.microsoft.com/office/drawing/2014/main" id="{581410A2-7F31-5840-BE18-14E5E8E375F5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791827" y="3629728"/>
            <a:ext cx="887966" cy="118506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96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6" name="Rectangle 38">
            <a:extLst>
              <a:ext uri="{FF2B5EF4-FFF2-40B4-BE49-F238E27FC236}">
                <a16:creationId xmlns:a16="http://schemas.microsoft.com/office/drawing/2014/main" id="{53334B94-B3DF-6446-A222-9BCEC435A364}"/>
              </a:ext>
            </a:extLst>
          </p:cNvPr>
          <p:cNvSpPr>
            <a:spLocks/>
          </p:cNvSpPr>
          <p:nvPr/>
        </p:nvSpPr>
        <p:spPr bwMode="auto">
          <a:xfrm>
            <a:off x="1516441" y="3629730"/>
            <a:ext cx="2276062" cy="1177592"/>
          </a:xfrm>
          <a:prstGeom prst="round1Rect">
            <a:avLst>
              <a:gd name="adj" fmla="val 0"/>
            </a:avLst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" tIns="58522" rIns="58522" bIns="58522" numCol="1" rtlCol="0" anchor="ctr" anchorCtr="0" compatLnSpc="1">
            <a:prstTxWarp prst="textNoShape">
              <a:avLst/>
            </a:prstTxWarp>
          </a:bodyPr>
          <a:lstStyle/>
          <a:p>
            <a:pPr algn="r"/>
            <a:endParaRPr lang="en-US" sz="1280" b="0" i="0" spc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07" name="Text Placeholder 45">
            <a:extLst>
              <a:ext uri="{FF2B5EF4-FFF2-40B4-BE49-F238E27FC236}">
                <a16:creationId xmlns:a16="http://schemas.microsoft.com/office/drawing/2014/main" id="{BFA1F2C8-4C7E-D242-AF44-6B8346F12B1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537218" y="3669182"/>
            <a:ext cx="2253933" cy="375880"/>
          </a:xfrm>
          <a:prstGeom prst="rect">
            <a:avLst/>
          </a:prstGeom>
        </p:spPr>
        <p:txBody>
          <a:bodyPr lIns="36576" tIns="36576" rIns="36576" bIns="36576" anchor="ctr"/>
          <a:lstStyle>
            <a:lvl1pPr algn="r">
              <a:spcBef>
                <a:spcPts val="0"/>
              </a:spcBef>
              <a:defRPr sz="1600" b="1" i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08" name="Text Placeholder 45">
            <a:extLst>
              <a:ext uri="{FF2B5EF4-FFF2-40B4-BE49-F238E27FC236}">
                <a16:creationId xmlns:a16="http://schemas.microsoft.com/office/drawing/2014/main" id="{BE8851C8-9655-3347-B603-22F4A4D2DBC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537218" y="4052534"/>
            <a:ext cx="2253933" cy="747627"/>
          </a:xfrm>
          <a:prstGeom prst="rect">
            <a:avLst/>
          </a:prstGeom>
        </p:spPr>
        <p:txBody>
          <a:bodyPr lIns="36576" tIns="36576" rIns="36576" bIns="36576" anchor="t"/>
          <a:lstStyle>
            <a:lvl1pPr algn="r">
              <a:spcBef>
                <a:spcPts val="0"/>
              </a:spcBef>
              <a:defRPr lang="en-US" sz="1280" b="0" i="0" kern="1200" spc="-48" baseline="0" dirty="0" smtClean="0">
                <a:solidFill>
                  <a:schemeClr val="tx1"/>
                </a:solidFill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marL="0" marR="0" lvl="0" indent="0" algn="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92602" algn="l"/>
              </a:tabLst>
            </a:pPr>
            <a:r>
              <a:rPr lang="en-US"/>
              <a:t>TITLE, DEPARTMENT</a:t>
            </a:r>
          </a:p>
        </p:txBody>
      </p:sp>
      <p:sp>
        <p:nvSpPr>
          <p:cNvPr id="109" name="Picture Placeholder 108">
            <a:extLst>
              <a:ext uri="{FF2B5EF4-FFF2-40B4-BE49-F238E27FC236}">
                <a16:creationId xmlns:a16="http://schemas.microsoft.com/office/drawing/2014/main" id="{E4017C74-767A-FD46-BAC3-21B82EC96BC6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3791825" y="5633575"/>
            <a:ext cx="887966" cy="118506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96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0" name="Rectangle 38">
            <a:extLst>
              <a:ext uri="{FF2B5EF4-FFF2-40B4-BE49-F238E27FC236}">
                <a16:creationId xmlns:a16="http://schemas.microsoft.com/office/drawing/2014/main" id="{10054C0A-17B9-6E43-B82B-7D4029C8D9F7}"/>
              </a:ext>
            </a:extLst>
          </p:cNvPr>
          <p:cNvSpPr>
            <a:spLocks/>
          </p:cNvSpPr>
          <p:nvPr/>
        </p:nvSpPr>
        <p:spPr bwMode="auto">
          <a:xfrm>
            <a:off x="1516439" y="5633576"/>
            <a:ext cx="2276062" cy="1178704"/>
          </a:xfrm>
          <a:prstGeom prst="round1Rect">
            <a:avLst>
              <a:gd name="adj" fmla="val 0"/>
            </a:avLst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43891" tIns="58522" rIns="58522" bIns="58522" numCol="1" rtlCol="0" anchor="ctr" anchorCtr="0" compatLnSpc="1">
            <a:prstTxWarp prst="textNoShape">
              <a:avLst/>
            </a:prstTxWarp>
          </a:bodyPr>
          <a:lstStyle/>
          <a:p>
            <a:pPr algn="r"/>
            <a:endParaRPr lang="en-US" sz="1280" b="0" i="0" spc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1" name="Text Placeholder 45">
            <a:extLst>
              <a:ext uri="{FF2B5EF4-FFF2-40B4-BE49-F238E27FC236}">
                <a16:creationId xmlns:a16="http://schemas.microsoft.com/office/drawing/2014/main" id="{F9483B47-3A70-484B-8C43-5A8F11F94F0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1537219" y="5676609"/>
            <a:ext cx="2253931" cy="375880"/>
          </a:xfrm>
          <a:prstGeom prst="rect">
            <a:avLst/>
          </a:prstGeom>
        </p:spPr>
        <p:txBody>
          <a:bodyPr lIns="36576" tIns="36576" rIns="36576" bIns="36576" anchor="ctr"/>
          <a:lstStyle>
            <a:lvl1pPr algn="r">
              <a:spcBef>
                <a:spcPts val="0"/>
              </a:spcBef>
              <a:defRPr sz="1600" b="1" i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12" name="Text Placeholder 45">
            <a:extLst>
              <a:ext uri="{FF2B5EF4-FFF2-40B4-BE49-F238E27FC236}">
                <a16:creationId xmlns:a16="http://schemas.microsoft.com/office/drawing/2014/main" id="{8579D521-FFB7-334E-8223-514F0777FC57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1537219" y="6059961"/>
            <a:ext cx="2253931" cy="747627"/>
          </a:xfrm>
          <a:prstGeom prst="rect">
            <a:avLst/>
          </a:prstGeom>
        </p:spPr>
        <p:txBody>
          <a:bodyPr lIns="36576" tIns="36576" rIns="36576" bIns="36576" anchor="t"/>
          <a:lstStyle>
            <a:lvl1pPr algn="r">
              <a:spcBef>
                <a:spcPts val="0"/>
              </a:spcBef>
              <a:defRPr lang="en-US" sz="1280" b="0" i="0" kern="1200" spc="-48" baseline="0" dirty="0" smtClean="0">
                <a:solidFill>
                  <a:schemeClr val="tx1"/>
                </a:solidFill>
                <a:latin typeface="Consolas" panose="020B0609020204030204" pitchFamily="49" charset="0"/>
                <a:ea typeface="Arial" charset="0"/>
                <a:cs typeface="Consolas" panose="020B0609020204030204" pitchFamily="49" charset="0"/>
              </a:defRPr>
            </a:lvl1pPr>
            <a:lvl2pPr>
              <a:defRPr sz="1280">
                <a:latin typeface="+mj-lt"/>
              </a:defRPr>
            </a:lvl2pPr>
            <a:lvl3pPr>
              <a:defRPr sz="1280">
                <a:latin typeface="+mj-lt"/>
              </a:defRPr>
            </a:lvl3pPr>
            <a:lvl4pPr>
              <a:defRPr sz="1280">
                <a:latin typeface="+mj-lt"/>
              </a:defRPr>
            </a:lvl4pPr>
            <a:lvl5pPr>
              <a:defRPr sz="1280">
                <a:latin typeface="+mj-lt"/>
              </a:defRPr>
            </a:lvl5pPr>
          </a:lstStyle>
          <a:p>
            <a:pPr marL="0" marR="0" lvl="0" indent="0" algn="r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92602" algn="l"/>
              </a:tabLst>
            </a:pPr>
            <a:r>
              <a:rPr lang="en-US"/>
              <a:t>TITLE, DEPARTMENT</a:t>
            </a:r>
          </a:p>
        </p:txBody>
      </p:sp>
      <p:sp>
        <p:nvSpPr>
          <p:cNvPr id="113" name="Picture Placeholder 112">
            <a:extLst>
              <a:ext uri="{FF2B5EF4-FFF2-40B4-BE49-F238E27FC236}">
                <a16:creationId xmlns:a16="http://schemas.microsoft.com/office/drawing/2014/main" id="{EE475BD0-BC20-2C49-9208-51C83DC5B568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351068" y="1850596"/>
            <a:ext cx="887966" cy="1177592"/>
          </a:xfrm>
          <a:custGeom>
            <a:avLst/>
            <a:gdLst>
              <a:gd name="connsiteX0" fmla="*/ 0 w 554979"/>
              <a:gd name="connsiteY0" fmla="*/ 0 h 731520"/>
              <a:gd name="connsiteX1" fmla="*/ 277490 w 554979"/>
              <a:gd name="connsiteY1" fmla="*/ 0 h 731520"/>
              <a:gd name="connsiteX2" fmla="*/ 549343 w 554979"/>
              <a:gd name="connsiteY2" fmla="*/ 221566 h 731520"/>
              <a:gd name="connsiteX3" fmla="*/ 554979 w 554979"/>
              <a:gd name="connsiteY3" fmla="*/ 277480 h 731520"/>
              <a:gd name="connsiteX4" fmla="*/ 554979 w 554979"/>
              <a:gd name="connsiteY4" fmla="*/ 731520 h 731520"/>
              <a:gd name="connsiteX5" fmla="*/ 0 w 554979"/>
              <a:gd name="connsiteY5" fmla="*/ 731520 h 731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4979" h="731520">
                <a:moveTo>
                  <a:pt x="0" y="0"/>
                </a:moveTo>
                <a:lnTo>
                  <a:pt x="277490" y="0"/>
                </a:lnTo>
                <a:cubicBezTo>
                  <a:pt x="411587" y="0"/>
                  <a:pt x="523468" y="95119"/>
                  <a:pt x="549343" y="221566"/>
                </a:cubicBezTo>
                <a:lnTo>
                  <a:pt x="554979" y="277480"/>
                </a:lnTo>
                <a:lnTo>
                  <a:pt x="554979" y="731520"/>
                </a:lnTo>
                <a:lnTo>
                  <a:pt x="0" y="73152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algn="ctr">
              <a:defRPr sz="96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5" name="Text Placeholder 114">
            <a:extLst>
              <a:ext uri="{FF2B5EF4-FFF2-40B4-BE49-F238E27FC236}">
                <a16:creationId xmlns:a16="http://schemas.microsoft.com/office/drawing/2014/main" id="{8C98CAD5-46D7-5D4E-AF46-F9CC597B1AB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2981963" y="1058686"/>
            <a:ext cx="8000859" cy="304800"/>
          </a:xfrm>
          <a:prstGeom prst="rect">
            <a:avLst/>
          </a:prstGeom>
        </p:spPr>
        <p:txBody>
          <a:bodyPr anchor="ctr"/>
          <a:lstStyle>
            <a:lvl1pPr algn="r">
              <a:defRPr sz="1440" spc="-32" baseline="0"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1738560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Internal Layou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B0C59DE-2D08-734A-9F9A-4067194B8BD7}"/>
              </a:ext>
            </a:extLst>
          </p:cNvPr>
          <p:cNvCxnSpPr>
            <a:cxnSpLocks/>
          </p:cNvCxnSpPr>
          <p:nvPr/>
        </p:nvCxnSpPr>
        <p:spPr>
          <a:xfrm>
            <a:off x="1178562" y="415979"/>
            <a:ext cx="1225804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0" name="Image">
            <a:extLst>
              <a:ext uri="{FF2B5EF4-FFF2-40B4-BE49-F238E27FC236}">
                <a16:creationId xmlns:a16="http://schemas.microsoft.com/office/drawing/2014/main" id="{EC2AF6E3-B9CE-8247-9AC6-3BADB0C8564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4DDF9-502B-294C-9E94-2378F0F98F23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91162" y="2248155"/>
            <a:ext cx="13846419" cy="5592826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pPr lvl="0"/>
            <a:r>
              <a:rPr lang="en-US"/>
              <a:t>Content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1FBC184-1E82-5C47-AA7E-7E1233E49CC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1159" y="1138500"/>
            <a:ext cx="13846419" cy="768210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44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7D35DFA-48F1-7F43-8BA6-4513D22BED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02224" y="544353"/>
            <a:ext cx="12226218" cy="270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15CB91B-2897-ED46-B47F-C9C35DEBBEDD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F00B0E-AF84-6143-A95E-8133E56251EC}"/>
              </a:ext>
            </a:extLst>
          </p:cNvPr>
          <p:cNvSpPr/>
          <p:nvPr/>
        </p:nvSpPr>
        <p:spPr>
          <a:xfrm>
            <a:off x="391161" y="7840981"/>
            <a:ext cx="2453640" cy="388618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128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CUSTOMER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1525233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/Closing Slide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4AAEE0-7563-43D8-2EA6-0EF66AD33038}"/>
              </a:ext>
            </a:extLst>
          </p:cNvPr>
          <p:cNvSpPr/>
          <p:nvPr/>
        </p:nvSpPr>
        <p:spPr>
          <a:xfrm>
            <a:off x="0" y="1"/>
            <a:ext cx="14630400" cy="723106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2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8D37EB2-5223-EE12-23A2-A024E2AF66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77" y="1318635"/>
            <a:ext cx="6367654" cy="1276438"/>
          </a:xfrm>
        </p:spPr>
        <p:txBody>
          <a:bodyPr lIns="91440">
            <a:noAutofit/>
          </a:bodyPr>
          <a:lstStyle>
            <a:lvl1pPr algn="l" defTabSz="1462981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5C72A97E-78EF-DAED-456A-D9CCEC8F65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3777" y="2955783"/>
            <a:ext cx="6367654" cy="910340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FC2DEB-364A-EE6C-72DF-CE384CB663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2637" y="1"/>
            <a:ext cx="1807765" cy="72310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69E88A-9E9D-E35E-E6CC-F7875252D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11014872" y="0"/>
            <a:ext cx="1807765" cy="72310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795131-BF90-2397-9BE8-86AE42617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4691" y="1"/>
            <a:ext cx="1807765" cy="7231061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6E904E0F-9C02-56BE-7DF9-ADE6E1C29A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8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ver Slide 2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65656CE9-0040-A34F-8C4D-2091C9CAA70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54482" y="0"/>
            <a:ext cx="4521200" cy="82296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4CF929-14FF-2B49-986E-D24BA07018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00385" y="3864706"/>
            <a:ext cx="7719834" cy="535531"/>
          </a:xfrm>
          <a:prstGeom prst="rect">
            <a:avLst/>
          </a:prstGeom>
        </p:spPr>
        <p:txBody>
          <a:bodyPr wrap="square" lIns="0" rIns="0" anchor="t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2880" b="0" i="0" kern="1200" baseline="0" dirty="0">
                <a:solidFill>
                  <a:schemeClr val="bg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585BE4E-10D4-D04D-B978-DE7B990B82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13178" y="1976584"/>
            <a:ext cx="7710824" cy="1595514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sz="576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B56DA04-C94C-7D4C-850E-73A6ADC441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00388" y="5476022"/>
            <a:ext cx="3568750" cy="492443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240" b="0" i="0" kern="1200" spc="-64" baseline="0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2" name="Image">
            <a:extLst>
              <a:ext uri="{FF2B5EF4-FFF2-40B4-BE49-F238E27FC236}">
                <a16:creationId xmlns:a16="http://schemas.microsoft.com/office/drawing/2014/main" id="{7427F21E-3609-7943-AE05-8CAE39A3A8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95187" y="400741"/>
            <a:ext cx="783371" cy="524210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0D660A3-5027-7045-8F6D-B7A3E56EEF1E}"/>
              </a:ext>
            </a:extLst>
          </p:cNvPr>
          <p:cNvSpPr/>
          <p:nvPr/>
        </p:nvSpPr>
        <p:spPr>
          <a:xfrm>
            <a:off x="395186" y="7468204"/>
            <a:ext cx="1159296" cy="443198"/>
          </a:xfrm>
          <a:prstGeom prst="rect">
            <a:avLst/>
          </a:prstGeom>
        </p:spPr>
        <p:txBody>
          <a:bodyPr wrap="none" lIns="0" tIns="0" rIns="0" bIns="0" anchor="b">
            <a:noAutofit/>
          </a:bodyPr>
          <a:lstStyle/>
          <a:p>
            <a:pPr lvl="0"/>
            <a:r>
              <a:rPr lang="en-US" sz="1600" spc="-32" baseline="0">
                <a:solidFill>
                  <a:schemeClr val="tx2"/>
                </a:solidFill>
              </a:rPr>
              <a:t>ni.com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8899CD4-D773-0A4B-A456-E6BBF46A3C0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00384" y="6012801"/>
            <a:ext cx="3568752" cy="443198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>
              <a:defRPr lang="en-US" sz="1920" spc="-64" dirty="0">
                <a:solidFill>
                  <a:schemeClr val="bg1"/>
                </a:solidFill>
                <a:latin typeface="Consolas" panose="020B0609020204030204" pitchFamily="49" charset="0"/>
              </a:defRPr>
            </a:lvl1pPr>
          </a:lstStyle>
          <a:p>
            <a:pPr lvl="0">
              <a:buFont typeface="Arial" panose="020B0604020202020204" pitchFamily="34" charset="0"/>
            </a:pPr>
            <a:r>
              <a:rPr lang="en-US"/>
              <a:t>Title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42154EA-E8B3-AA44-A122-ED39A876F1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479322" y="5476022"/>
            <a:ext cx="3740898" cy="492443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240" b="0" i="0" kern="1200" spc="-64" baseline="0" dirty="0">
                <a:solidFill>
                  <a:schemeClr val="bg1"/>
                </a:solidFill>
                <a:latin typeface="Consolas" panose="020B0609020204030204" pitchFamily="49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2D1A662-941F-1842-8AA2-C52D8699D1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479321" y="6012801"/>
            <a:ext cx="3740898" cy="443198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>
              <a:defRPr lang="en-US" sz="1920" spc="-64" dirty="0">
                <a:solidFill>
                  <a:schemeClr val="bg1"/>
                </a:solidFill>
                <a:latin typeface="Consolas" panose="020B0609020204030204" pitchFamily="49" charset="0"/>
              </a:defRPr>
            </a:lvl1pPr>
          </a:lstStyle>
          <a:p>
            <a:pPr lvl="0">
              <a:buFont typeface="Arial" panose="020B0604020202020204" pitchFamily="34" charset="0"/>
            </a:pPr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8039181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-brande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F5FC2D6-258E-2A4C-99EE-17BDF6F362B5}"/>
              </a:ext>
            </a:extLst>
          </p:cNvPr>
          <p:cNvSpPr/>
          <p:nvPr/>
        </p:nvSpPr>
        <p:spPr bwMode="auto">
          <a:xfrm>
            <a:off x="-18169" y="0"/>
            <a:ext cx="14630380" cy="8229600"/>
          </a:xfrm>
          <a:prstGeom prst="rect">
            <a:avLst/>
          </a:prstGeom>
          <a:solidFill>
            <a:srgbClr val="003324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800" b="1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D9FEA5-9836-9524-A302-D1D4F2E9659B}"/>
              </a:ext>
            </a:extLst>
          </p:cNvPr>
          <p:cNvSpPr txBox="1"/>
          <p:nvPr/>
        </p:nvSpPr>
        <p:spPr>
          <a:xfrm>
            <a:off x="7315201" y="6302866"/>
            <a:ext cx="73152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NI is now part of Emerson.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7C3A04-5ACC-9406-6430-633BD279D71A}"/>
              </a:ext>
            </a:extLst>
          </p:cNvPr>
          <p:cNvGrpSpPr/>
          <p:nvPr/>
        </p:nvGrpSpPr>
        <p:grpSpPr>
          <a:xfrm>
            <a:off x="-18167" y="2286000"/>
            <a:ext cx="14648569" cy="3703320"/>
            <a:chOff x="-18169" y="2286000"/>
            <a:chExt cx="14648569" cy="370332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759A243-D4BD-B21B-048D-9B09055AE6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0961"/>
            <a:stretch/>
          </p:blipFill>
          <p:spPr>
            <a:xfrm>
              <a:off x="-18169" y="2286000"/>
              <a:ext cx="7310005" cy="3703320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6CA2C6D-3564-33D7-792B-64B8B743551B}"/>
                </a:ext>
              </a:extLst>
            </p:cNvPr>
            <p:cNvGrpSpPr/>
            <p:nvPr/>
          </p:nvGrpSpPr>
          <p:grpSpPr>
            <a:xfrm>
              <a:off x="7269486" y="2286000"/>
              <a:ext cx="3703320" cy="3703320"/>
              <a:chOff x="7315201" y="2286000"/>
              <a:chExt cx="3657600" cy="36576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409AA2B-E82A-8F52-1A60-7CF6FAA2C81C}"/>
                  </a:ext>
                </a:extLst>
              </p:cNvPr>
              <p:cNvSpPr/>
              <p:nvPr/>
            </p:nvSpPr>
            <p:spPr bwMode="auto">
              <a:xfrm>
                <a:off x="7315201" y="2286000"/>
                <a:ext cx="3657600" cy="3657600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0B9F5234-F489-0648-39B6-3B20A79810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19443" y="3702677"/>
                <a:ext cx="1249117" cy="824247"/>
              </a:xfrm>
              <a:prstGeom prst="rect">
                <a:avLst/>
              </a:prstGeom>
            </p:spPr>
          </p:pic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E582C6C-431F-A9BB-178C-8E7F5496CAF0}"/>
                </a:ext>
              </a:extLst>
            </p:cNvPr>
            <p:cNvGrpSpPr/>
            <p:nvPr/>
          </p:nvGrpSpPr>
          <p:grpSpPr>
            <a:xfrm>
              <a:off x="10927080" y="2286000"/>
              <a:ext cx="3703320" cy="3703320"/>
              <a:chOff x="10927080" y="2286000"/>
              <a:chExt cx="3703320" cy="36576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F8A3EEC-017C-581A-23CC-F68BFDF0FBBC}"/>
                  </a:ext>
                </a:extLst>
              </p:cNvPr>
              <p:cNvSpPr/>
              <p:nvPr/>
            </p:nvSpPr>
            <p:spPr bwMode="auto">
              <a:xfrm>
                <a:off x="10927080" y="2286000"/>
                <a:ext cx="3703320" cy="365760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849BA756-E2FB-8D45-BB82-A955EBBDF9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00551" y="3414276"/>
                <a:ext cx="2802098" cy="1401049"/>
              </a:xfrm>
              <a:prstGeom prst="rect">
                <a:avLst/>
              </a:prstGeom>
            </p:spPr>
          </p:pic>
        </p:grp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50ED1-DB5B-ABCC-5F7C-40C47AA2A7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6654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-brande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6CF378-F0E6-5034-6CF6-ECC88E4B67B9}"/>
              </a:ext>
            </a:extLst>
          </p:cNvPr>
          <p:cNvSpPr/>
          <p:nvPr/>
        </p:nvSpPr>
        <p:spPr bwMode="auto">
          <a:xfrm>
            <a:off x="-18169" y="0"/>
            <a:ext cx="14630380" cy="8229600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800" b="1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BDEE70-751A-F683-49D1-3563D21315EA}"/>
              </a:ext>
            </a:extLst>
          </p:cNvPr>
          <p:cNvSpPr txBox="1"/>
          <p:nvPr/>
        </p:nvSpPr>
        <p:spPr>
          <a:xfrm>
            <a:off x="7315201" y="6302866"/>
            <a:ext cx="73152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bg2">
                    <a:lumMod val="10000"/>
                  </a:schemeClr>
                </a:solidFill>
              </a:rPr>
              <a:t>NI is now part of Emerson.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DA5D0BA-B17D-D352-3696-D80C4564771E}"/>
              </a:ext>
            </a:extLst>
          </p:cNvPr>
          <p:cNvGrpSpPr/>
          <p:nvPr/>
        </p:nvGrpSpPr>
        <p:grpSpPr>
          <a:xfrm>
            <a:off x="-18167" y="2286000"/>
            <a:ext cx="14648569" cy="3703320"/>
            <a:chOff x="-18169" y="2286000"/>
            <a:chExt cx="14648569" cy="37033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F6CCA3A-A5DE-4271-80F0-65307F662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0961"/>
            <a:stretch/>
          </p:blipFill>
          <p:spPr>
            <a:xfrm>
              <a:off x="-18169" y="2286000"/>
              <a:ext cx="7310005" cy="370332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88FA14F-CAF9-28F0-4E50-E88B33788615}"/>
                </a:ext>
              </a:extLst>
            </p:cNvPr>
            <p:cNvGrpSpPr/>
            <p:nvPr/>
          </p:nvGrpSpPr>
          <p:grpSpPr>
            <a:xfrm>
              <a:off x="7269486" y="2286000"/>
              <a:ext cx="3703320" cy="3703320"/>
              <a:chOff x="7315201" y="2286000"/>
              <a:chExt cx="3657600" cy="36576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7B61B60-935C-7BC9-43B5-ACCCBC6C10DC}"/>
                  </a:ext>
                </a:extLst>
              </p:cNvPr>
              <p:cNvSpPr/>
              <p:nvPr/>
            </p:nvSpPr>
            <p:spPr bwMode="auto">
              <a:xfrm>
                <a:off x="7315201" y="2286000"/>
                <a:ext cx="3657600" cy="3657600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EBDA7D4E-C581-FC03-CF8A-6673F24134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19443" y="3702677"/>
                <a:ext cx="1249117" cy="824247"/>
              </a:xfrm>
              <a:prstGeom prst="rect">
                <a:avLst/>
              </a:prstGeom>
            </p:spPr>
          </p:pic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126BEC-1233-693E-FA22-471FB7AFEBC6}"/>
                </a:ext>
              </a:extLst>
            </p:cNvPr>
            <p:cNvGrpSpPr/>
            <p:nvPr/>
          </p:nvGrpSpPr>
          <p:grpSpPr>
            <a:xfrm>
              <a:off x="10927080" y="2286000"/>
              <a:ext cx="3703320" cy="3703320"/>
              <a:chOff x="10927080" y="2286000"/>
              <a:chExt cx="3703320" cy="365760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6FA35715-C768-7E47-1B85-B4E00990DA72}"/>
                  </a:ext>
                </a:extLst>
              </p:cNvPr>
              <p:cNvSpPr/>
              <p:nvPr/>
            </p:nvSpPr>
            <p:spPr bwMode="auto">
              <a:xfrm>
                <a:off x="10927080" y="2286000"/>
                <a:ext cx="3703320" cy="365760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8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07F3CA5-66B4-02C8-F77C-DFAE75CF94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00551" y="3414276"/>
                <a:ext cx="2802098" cy="1401049"/>
              </a:xfrm>
              <a:prstGeom prst="rect">
                <a:avLst/>
              </a:prstGeom>
            </p:spPr>
          </p:pic>
        </p:grp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CE24624E-DE7B-5966-1304-9A8148C884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84051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7D8389FB-13B4-51E4-68AC-2618D55E87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2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5AD002E-415A-4D73-8091-8E41D1B56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77" y="478913"/>
            <a:ext cx="13262848" cy="1276438"/>
          </a:xfrm>
        </p:spPr>
        <p:txBody>
          <a:bodyPr lIns="91440">
            <a:noAutofit/>
          </a:bodyPr>
          <a:lstStyle>
            <a:lvl1pPr algn="l" defTabSz="1462981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4D33A2EE-036C-4D53-9010-79F2A3C10D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3777" y="1755350"/>
            <a:ext cx="10476358" cy="910340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9BBD498-4442-3D68-BD18-43021A6AE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2529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C6109AA-81FE-80E6-6C85-1F72793C92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2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F091D9-52CD-819A-F895-888D725CA2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77" y="1264976"/>
            <a:ext cx="13262848" cy="1276438"/>
          </a:xfrm>
        </p:spPr>
        <p:txBody>
          <a:bodyPr lIns="91440">
            <a:noAutofit/>
          </a:bodyPr>
          <a:lstStyle>
            <a:lvl1pPr algn="r" defTabSz="1462981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1C7229B2-0302-B532-FD04-8FDFC0A413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70265" y="2541414"/>
            <a:ext cx="10476358" cy="910340"/>
          </a:xfrm>
        </p:spPr>
        <p:txBody>
          <a:bodyPr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72A0D3D-A1F5-DABF-B4AB-4474F4C19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76392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Bottom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C0312917-9934-6C7B-5619-62A836D9917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2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15B72D-6C37-27C8-02F6-B0767A64B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6311" y="5514051"/>
            <a:ext cx="13262848" cy="1276438"/>
          </a:xfrm>
        </p:spPr>
        <p:txBody>
          <a:bodyPr lIns="91440">
            <a:noAutofit/>
          </a:bodyPr>
          <a:lstStyle>
            <a:lvl1pPr algn="l" defTabSz="1462981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4543A546-CE7C-20CC-1A94-72E4A8856C8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6311" y="6790489"/>
            <a:ext cx="10476358" cy="910340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6239AE-FAA0-15DC-6C9A-2B55F4C0F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9598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Bright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9BFF5F3-AA63-4E90-A5C2-2DF5193537C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6159213-4973-B145-E517-EB9FCAD7B0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2633" y="-1"/>
            <a:ext cx="5376485" cy="2936728"/>
          </a:xfrm>
          <a:solidFill>
            <a:schemeClr val="accent6"/>
          </a:solidFill>
        </p:spPr>
        <p:txBody>
          <a:bodyPr lIns="91440">
            <a:noAutofit/>
          </a:bodyPr>
          <a:lstStyle>
            <a:lvl1pPr marL="274309" algn="l" defTabSz="146298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4000" b="0" i="0" kern="1200" cap="none" baseline="0" dirty="0">
                <a:solidFill>
                  <a:schemeClr val="tx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6428E205-3797-1272-896A-7E47BDDF21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42633" y="2936726"/>
            <a:ext cx="5376484" cy="5292874"/>
          </a:xfrm>
          <a:solidFill>
            <a:schemeClr val="accent6"/>
          </a:solidFill>
        </p:spPr>
        <p:txBody>
          <a:bodyPr/>
          <a:lstStyle>
            <a:lvl1pPr marL="274309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ea typeface="Noto Sans Med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08F619E-F524-0D27-7E20-76C08FB9B7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5634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Dark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9BFF5F3-AA63-4E90-A5C2-2DF5193537C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6159213-4973-B145-E517-EB9FCAD7B0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2633" y="-1"/>
            <a:ext cx="5376485" cy="2936728"/>
          </a:xfrm>
          <a:solidFill>
            <a:schemeClr val="tx2"/>
          </a:solidFill>
        </p:spPr>
        <p:txBody>
          <a:bodyPr lIns="91440">
            <a:noAutofit/>
          </a:bodyPr>
          <a:lstStyle>
            <a:lvl1pPr marL="274309" algn="l" defTabSz="1462981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6428E205-3797-1272-896A-7E47BDDF21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42633" y="2936726"/>
            <a:ext cx="5376484" cy="5292874"/>
          </a:xfrm>
          <a:solidFill>
            <a:schemeClr val="tx2"/>
          </a:solidFill>
        </p:spPr>
        <p:txBody>
          <a:bodyPr/>
          <a:lstStyle>
            <a:lvl1pPr marL="274309" indent="0" algn="l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CE65F22-62CF-DAFA-08EF-029837C0F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2527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reaker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4630400" cy="723105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8547101" y="3698758"/>
            <a:ext cx="60833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547100" y="1530221"/>
            <a:ext cx="5580062" cy="2050895"/>
          </a:xfrm>
        </p:spPr>
        <p:txBody>
          <a:bodyPr>
            <a:noAutofit/>
          </a:bodyPr>
          <a:lstStyle>
            <a:lvl1pPr algn="l" defTabSz="1462981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4000" kern="1200" cap="none" baseline="0" dirty="0">
                <a:solidFill>
                  <a:schemeClr val="bg1"/>
                </a:solidFill>
                <a:latin typeface="+mj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B786E8-C0D1-6610-0652-288C064910D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45739" y="7492622"/>
            <a:ext cx="1768351" cy="454588"/>
          </a:xfrm>
          <a:prstGeom prst="rect">
            <a:avLst/>
          </a:prstGeom>
        </p:spPr>
      </p:pic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F3C98B94-5C52-E620-69BA-360353B197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547100" y="3956962"/>
            <a:ext cx="5580062" cy="91034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39D28D5-A065-9D4B-08E3-E8427328E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20581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reaker_Blu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14630400" cy="72310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10" name="Straight Connector 9"/>
          <p:cNvCxnSpPr/>
          <p:nvPr/>
        </p:nvCxnSpPr>
        <p:spPr>
          <a:xfrm flipH="1">
            <a:off x="8547101" y="3698758"/>
            <a:ext cx="60833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47100" y="1530221"/>
            <a:ext cx="5580062" cy="2050895"/>
          </a:xfrm>
        </p:spPr>
        <p:txBody>
          <a:bodyPr>
            <a:noAutofit/>
          </a:bodyPr>
          <a:lstStyle>
            <a:lvl1pPr algn="l" defTabSz="1462981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12F83A-DB6F-F511-2661-4228658F732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45739" y="7492622"/>
            <a:ext cx="1768351" cy="454588"/>
          </a:xfrm>
          <a:prstGeom prst="rect">
            <a:avLst/>
          </a:prstGeom>
        </p:spPr>
      </p:pic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BD5C8983-9837-9124-4B5B-8C9E6E1E35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547100" y="3956962"/>
            <a:ext cx="5580062" cy="91034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57B30E0-B710-C5EF-4F55-0FD6FC853D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38649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/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29CB7604-41D7-C52B-91F1-8825BBA54CC8}"/>
              </a:ext>
            </a:extLst>
          </p:cNvPr>
          <p:cNvSpPr/>
          <p:nvPr/>
        </p:nvSpPr>
        <p:spPr>
          <a:xfrm>
            <a:off x="0" y="1714501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7C2C21-21DC-C1D3-2FC5-B4D312E2630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3238" y="2036830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1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D67C484B-16A7-DDBF-14F2-86FF1A2843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3238" y="2909796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2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A7991BED-ABDA-00E6-FA19-59ECC9513C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3237" y="3782761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3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EB9D5586-12D0-0617-0E83-18566F5F3D3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03237" y="4655728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4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CF0DDFD5-43B7-F702-6963-ED560A9829A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3237" y="5528694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5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80CEF86B-120C-0941-9E60-043E44E6764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3237" y="6401658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6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E026C21-57F3-D6D8-15BF-C37F4D4FE58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494493" y="2036830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76A126D3-BDF5-3AEE-1652-826946CF5D5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94493" y="2909796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BFF508D-A562-2556-E822-0712912C76D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494492" y="3782761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9A7B486F-B636-3264-024E-F220C2E86F2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494492" y="4655728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A85B539F-6478-15FE-15B6-DF8BF611045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94492" y="5528694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8F8F0E5-9313-5F1C-EA96-805FDEBFAA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94492" y="6401658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56C1EBB-5DA5-BF02-BDC5-AA34C3503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142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rand Update for ending or begin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4318A853-BC17-0E4F-BD5F-6054F35EDA2B}"/>
              </a:ext>
            </a:extLst>
          </p:cNvPr>
          <p:cNvSpPr/>
          <p:nvPr/>
        </p:nvSpPr>
        <p:spPr>
          <a:xfrm rot="10800000" flipH="1">
            <a:off x="2" y="-6"/>
            <a:ext cx="14630402" cy="8229602"/>
          </a:xfrm>
          <a:custGeom>
            <a:avLst/>
            <a:gdLst>
              <a:gd name="connsiteX0" fmla="*/ 5208134 w 9143999"/>
              <a:gd name="connsiteY0" fmla="*/ 0 h 5143500"/>
              <a:gd name="connsiteX1" fmla="*/ 5208136 w 9143999"/>
              <a:gd name="connsiteY1" fmla="*/ 0 h 5143500"/>
              <a:gd name="connsiteX2" fmla="*/ 9143999 w 9143999"/>
              <a:gd name="connsiteY2" fmla="*/ 0 h 5143500"/>
              <a:gd name="connsiteX3" fmla="*/ 9143999 w 9143999"/>
              <a:gd name="connsiteY3" fmla="*/ 5143500 h 5143500"/>
              <a:gd name="connsiteX4" fmla="*/ 5208136 w 9143999"/>
              <a:gd name="connsiteY4" fmla="*/ 5143500 h 5143500"/>
              <a:gd name="connsiteX5" fmla="*/ 0 w 9143999"/>
              <a:gd name="connsiteY5" fmla="*/ 5143500 h 5143500"/>
              <a:gd name="connsiteX6" fmla="*/ 5208134 w 9143999"/>
              <a:gd name="connsiteY6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43999" h="5143500">
                <a:moveTo>
                  <a:pt x="5208134" y="0"/>
                </a:moveTo>
                <a:lnTo>
                  <a:pt x="5208136" y="0"/>
                </a:lnTo>
                <a:lnTo>
                  <a:pt x="9143999" y="0"/>
                </a:lnTo>
                <a:lnTo>
                  <a:pt x="9143999" y="5143500"/>
                </a:lnTo>
                <a:lnTo>
                  <a:pt x="5208136" y="5143500"/>
                </a:lnTo>
                <a:lnTo>
                  <a:pt x="0" y="5143500"/>
                </a:lnTo>
                <a:cubicBezTo>
                  <a:pt x="0" y="2302825"/>
                  <a:pt x="2331762" y="0"/>
                  <a:pt x="5208134" y="0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73152" rIns="0" bIns="7315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560" err="1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6" name="Graphic 4">
            <a:extLst>
              <a:ext uri="{FF2B5EF4-FFF2-40B4-BE49-F238E27FC236}">
                <a16:creationId xmlns:a16="http://schemas.microsoft.com/office/drawing/2014/main" id="{7501A2DC-C99D-5B49-99EF-FFB52ED4626F}"/>
              </a:ext>
            </a:extLst>
          </p:cNvPr>
          <p:cNvPicPr>
            <a:picLocks/>
          </p:cNvPicPr>
          <p:nvPr/>
        </p:nvPicPr>
        <p:blipFill>
          <a:blip r:embed="rId2"/>
          <a:srcRect/>
          <a:stretch/>
        </p:blipFill>
        <p:spPr>
          <a:xfrm>
            <a:off x="4179462" y="2851114"/>
            <a:ext cx="7585818" cy="163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4804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lain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1A7477AD-DFD3-6E09-ADB5-2626AFF82BB1}"/>
              </a:ext>
            </a:extLst>
          </p:cNvPr>
          <p:cNvSpPr/>
          <p:nvPr/>
        </p:nvSpPr>
        <p:spPr>
          <a:xfrm>
            <a:off x="0" y="1714501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2652904"/>
            <a:ext cx="13623926" cy="4213507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8E0690B-A650-10E2-4533-EBACCFF1E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238" y="1960632"/>
            <a:ext cx="13623924" cy="596900"/>
          </a:xfrm>
        </p:spPr>
        <p:txBody>
          <a:bodyPr/>
          <a:lstStyle>
            <a:lvl1pPr marL="0" indent="0">
              <a:buNone/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2C4C05A-3048-8787-2847-1F300FCF8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67687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-block Conte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1A7477AD-DFD3-6E09-ADB5-2626AFF82BB1}"/>
              </a:ext>
            </a:extLst>
          </p:cNvPr>
          <p:cNvSpPr/>
          <p:nvPr/>
        </p:nvSpPr>
        <p:spPr>
          <a:xfrm>
            <a:off x="0" y="1714501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2652904"/>
            <a:ext cx="6666190" cy="421350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8E0690B-A650-10E2-4533-EBACCFF1E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239" y="1960632"/>
            <a:ext cx="6666188" cy="59690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7FC8DC0-6478-538D-D5BB-1C7A5196457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7460973" y="2652904"/>
            <a:ext cx="6666190" cy="421350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582A5401-52A2-8570-1E7F-12F6CAFEBE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0974" y="1960632"/>
            <a:ext cx="6666188" cy="596900"/>
          </a:xfrm>
        </p:spPr>
        <p:txBody>
          <a:bodyPr/>
          <a:lstStyle>
            <a:lvl1pPr marL="0" indent="0">
              <a:buNone/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6B23157-C7C5-A8CF-164C-6F71BC03A2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34571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Block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68899" y="801451"/>
            <a:ext cx="8958263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8900" y="2145118"/>
            <a:ext cx="8958263" cy="5170082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FA95EFE-A82E-97DE-9182-57C867C5A4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" y="0"/>
            <a:ext cx="49149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E74F657-CE88-2203-5F5D-65C0CCA673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34633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Block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3640" y="1127200"/>
            <a:ext cx="5486400" cy="1017918"/>
          </a:xfrm>
        </p:spPr>
        <p:txBody>
          <a:bodyPr>
            <a:noAutofit/>
          </a:bodyPr>
          <a:lstStyle>
            <a:lvl1pPr>
              <a:defRPr sz="28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Slide Subtitle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33641" y="2305438"/>
            <a:ext cx="5567953" cy="4436069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5F5E3664-151B-7A7F-4F7C-2A507E6478C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14899" y="0"/>
            <a:ext cx="3378202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CEC826-D1F7-EA99-352F-49B6565DAE2C}"/>
              </a:ext>
            </a:extLst>
          </p:cNvPr>
          <p:cNvSpPr/>
          <p:nvPr/>
        </p:nvSpPr>
        <p:spPr>
          <a:xfrm>
            <a:off x="0" y="0"/>
            <a:ext cx="4914898" cy="8229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00F2A52D-6982-1DF0-3FA0-210C5B9B83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2589" y="2502858"/>
            <a:ext cx="3540125" cy="2179637"/>
          </a:xfr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>
              <a:defRPr sz="4000">
                <a:solidFill>
                  <a:schemeClr val="bg1"/>
                </a:solidFill>
                <a:latin typeface="+mj-lt"/>
              </a:defRPr>
            </a:lvl2pPr>
            <a:lvl3pPr>
              <a:defRPr sz="4000">
                <a:solidFill>
                  <a:schemeClr val="bg1"/>
                </a:solidFill>
                <a:latin typeface="+mj-lt"/>
              </a:defRPr>
            </a:lvl3pPr>
            <a:lvl4pPr>
              <a:defRPr sz="4000">
                <a:solidFill>
                  <a:schemeClr val="bg1"/>
                </a:solidFill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Slide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6F681F-0D2D-8334-C08A-5E22FD0B7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6762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Plain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2652904"/>
            <a:ext cx="13623926" cy="4213507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8E0690B-A650-10E2-4533-EBACCFF1E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238" y="1960632"/>
            <a:ext cx="13623924" cy="596900"/>
          </a:xfrm>
        </p:spPr>
        <p:txBody>
          <a:bodyPr/>
          <a:lstStyle>
            <a:lvl1pPr marL="0" indent="0">
              <a:buNone/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AF8B6F9-70E2-DC92-6A96-A82D7F4A63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9214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Plain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1960631"/>
            <a:ext cx="13623926" cy="5247691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15D3A71-7794-FE21-D1CE-74B73F643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6617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With Subhead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F7C280F-A550-5B4E-3602-72F37960F701}"/>
              </a:ext>
            </a:extLst>
          </p:cNvPr>
          <p:cNvSpPr/>
          <p:nvPr/>
        </p:nvSpPr>
        <p:spPr>
          <a:xfrm>
            <a:off x="0" y="1714501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9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886011" y="2298700"/>
            <a:ext cx="5908487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7740506" y="2298700"/>
            <a:ext cx="6369196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886011" y="3230815"/>
            <a:ext cx="5908489" cy="3068386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16"/>
          <p:cNvSpPr>
            <a:spLocks noGrp="1"/>
          </p:cNvSpPr>
          <p:nvPr>
            <p:ph sz="quarter" idx="18"/>
          </p:nvPr>
        </p:nvSpPr>
        <p:spPr>
          <a:xfrm>
            <a:off x="7740505" y="3230815"/>
            <a:ext cx="6369192" cy="3068386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/>
        </p:nvCxnSpPr>
        <p:spPr bwMode="auto">
          <a:xfrm>
            <a:off x="502186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1842E2-D7BE-65D5-63F4-9548CA8AE0C1}"/>
              </a:ext>
            </a:extLst>
          </p:cNvPr>
          <p:cNvCxnSpPr>
            <a:cxnSpLocks/>
          </p:cNvCxnSpPr>
          <p:nvPr/>
        </p:nvCxnSpPr>
        <p:spPr bwMode="auto">
          <a:xfrm>
            <a:off x="7315200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FD829-7BA5-3C6D-763D-59772F8506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39999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With Subhead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F7C280F-A550-5B4E-3602-72F37960F701}"/>
              </a:ext>
            </a:extLst>
          </p:cNvPr>
          <p:cNvSpPr/>
          <p:nvPr/>
        </p:nvSpPr>
        <p:spPr>
          <a:xfrm>
            <a:off x="0" y="1714501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9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886011" y="2298700"/>
            <a:ext cx="3771490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5425148" y="2298700"/>
            <a:ext cx="3771491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886011" y="3230815"/>
            <a:ext cx="3771490" cy="3068386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16"/>
          <p:cNvSpPr>
            <a:spLocks noGrp="1"/>
          </p:cNvSpPr>
          <p:nvPr>
            <p:ph sz="quarter" idx="18"/>
          </p:nvPr>
        </p:nvSpPr>
        <p:spPr>
          <a:xfrm>
            <a:off x="5425146" y="3230815"/>
            <a:ext cx="3771487" cy="3068386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/>
        </p:nvCxnSpPr>
        <p:spPr bwMode="auto">
          <a:xfrm>
            <a:off x="502186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BB201C-481A-0938-9DB5-D0C110A33E15}"/>
              </a:ext>
            </a:extLst>
          </p:cNvPr>
          <p:cNvCxnSpPr>
            <a:cxnSpLocks/>
          </p:cNvCxnSpPr>
          <p:nvPr/>
        </p:nvCxnSpPr>
        <p:spPr bwMode="auto">
          <a:xfrm>
            <a:off x="5041324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429DB8-28BE-3F8C-CCED-A9CFC8697C81}"/>
              </a:ext>
            </a:extLst>
          </p:cNvPr>
          <p:cNvCxnSpPr>
            <a:cxnSpLocks/>
          </p:cNvCxnSpPr>
          <p:nvPr/>
        </p:nvCxnSpPr>
        <p:spPr bwMode="auto">
          <a:xfrm>
            <a:off x="9585120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F7AAA09-1185-7F6B-0EB9-01E5747EB0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968943" y="2300767"/>
            <a:ext cx="3771491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1" name="Content Placeholder 16">
            <a:extLst>
              <a:ext uri="{FF2B5EF4-FFF2-40B4-BE49-F238E27FC236}">
                <a16:creationId xmlns:a16="http://schemas.microsoft.com/office/drawing/2014/main" id="{514F11C7-C221-F797-F5B3-84BD44C358B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9968943" y="3230814"/>
            <a:ext cx="3771487" cy="3068386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0B3B5F0-7DA3-0644-2322-57C95423A7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082408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/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5751516" y="2600326"/>
            <a:ext cx="8375616" cy="3113472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339712" indent="0">
              <a:lnSpc>
                <a:spcPct val="150000"/>
              </a:lnSpc>
              <a:buNone/>
              <a:defRPr sz="2000"/>
            </a:lvl2pPr>
            <a:lvl3pPr marL="688948" indent="0">
              <a:lnSpc>
                <a:spcPct val="150000"/>
              </a:lnSpc>
              <a:buNone/>
              <a:defRPr sz="2000"/>
            </a:lvl3pPr>
            <a:lvl4pPr marL="976273" indent="0">
              <a:lnSpc>
                <a:spcPct val="150000"/>
              </a:lnSpc>
              <a:buNone/>
              <a:defRPr sz="2000"/>
            </a:lvl4pPr>
            <a:lvl5pPr marL="1314397" indent="0">
              <a:lnSpc>
                <a:spcPct val="150000"/>
              </a:lnSpc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/>
        </p:nvCxnSpPr>
        <p:spPr bwMode="auto">
          <a:xfrm>
            <a:off x="5497514" y="1943101"/>
            <a:ext cx="0" cy="487438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D9C47752-FC8E-7273-4E3D-C0E64C8D61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51517" y="5819686"/>
            <a:ext cx="4592639" cy="365011"/>
          </a:xfrm>
        </p:spPr>
        <p:txBody>
          <a:bodyPr anchor="b">
            <a:noAutofit/>
          </a:bodyPr>
          <a:lstStyle>
            <a:lvl1pPr marL="0" indent="0" algn="l">
              <a:buNone/>
              <a:defRPr sz="1600" b="1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8" name="Content Placeholder 16">
            <a:extLst>
              <a:ext uri="{FF2B5EF4-FFF2-40B4-BE49-F238E27FC236}">
                <a16:creationId xmlns:a16="http://schemas.microsoft.com/office/drawing/2014/main" id="{807962F9-1629-7C38-601F-666AEEED64C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5751517" y="6158867"/>
            <a:ext cx="4592639" cy="74722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339712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688948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976273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314397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216B4B-E4E8-23D5-7E23-FB5B3CAB89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7515" y="801452"/>
            <a:ext cx="8629618" cy="606582"/>
          </a:xfrm>
        </p:spPr>
        <p:txBody>
          <a:bodyPr>
            <a:noAutofit/>
          </a:bodyPr>
          <a:lstStyle>
            <a:lvl1pPr>
              <a:defRPr sz="3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D794A3B-B179-A62D-2C7D-5B5E0E5D6BB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" y="0"/>
            <a:ext cx="49149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9" name="Picture 8" descr="A green and black half circle&#10;&#10;Description automatically generated">
            <a:extLst>
              <a:ext uri="{FF2B5EF4-FFF2-40B4-BE49-F238E27FC236}">
                <a16:creationId xmlns:a16="http://schemas.microsoft.com/office/drawing/2014/main" id="{039F9885-A89B-EB2E-F0EF-DA862080C52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51515" y="1943101"/>
            <a:ext cx="420678" cy="420678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DF60FBE-1FA4-1819-4C58-4B5855D89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6069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w/headsho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D94836B-C64F-B87F-049E-8D959535578D}"/>
              </a:ext>
            </a:extLst>
          </p:cNvPr>
          <p:cNvSpPr/>
          <p:nvPr/>
        </p:nvSpPr>
        <p:spPr>
          <a:xfrm>
            <a:off x="0" y="1"/>
            <a:ext cx="14630400" cy="72310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5441431" y="2074470"/>
            <a:ext cx="8604349" cy="4737886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1pPr>
            <a:lvl2pPr marL="339712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2pPr>
            <a:lvl3pPr marL="688948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3pPr>
            <a:lvl4pPr marL="976273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4pPr>
            <a:lvl5pPr marL="1314397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/>
        </p:nvCxnSpPr>
        <p:spPr bwMode="auto">
          <a:xfrm>
            <a:off x="5048560" y="891390"/>
            <a:ext cx="0" cy="592609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D9C47752-FC8E-7273-4E3D-C0E64C8D61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0703" y="5699766"/>
            <a:ext cx="4014988" cy="365011"/>
          </a:xfrm>
        </p:spPr>
        <p:txBody>
          <a:bodyPr anchor="b">
            <a:noAutofit/>
          </a:bodyPr>
          <a:lstStyle>
            <a:lvl1pPr marL="0" indent="0" algn="l">
              <a:buNone/>
              <a:defRPr sz="16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8" name="Content Placeholder 16">
            <a:extLst>
              <a:ext uri="{FF2B5EF4-FFF2-40B4-BE49-F238E27FC236}">
                <a16:creationId xmlns:a16="http://schemas.microsoft.com/office/drawing/2014/main" id="{807962F9-1629-7C38-601F-666AEEED64C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40703" y="6038948"/>
            <a:ext cx="4014988" cy="77854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339712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688948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976273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314397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216B4B-E4E8-23D5-7E23-FB5B3CAB89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701" y="1417245"/>
            <a:ext cx="4014983" cy="2809981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Slide Title</a:t>
            </a:r>
          </a:p>
        </p:txBody>
      </p:sp>
      <p:pic>
        <p:nvPicPr>
          <p:cNvPr id="9" name="Picture 8" descr="A green and black half circle&#10;&#10;Description automatically generated">
            <a:extLst>
              <a:ext uri="{FF2B5EF4-FFF2-40B4-BE49-F238E27FC236}">
                <a16:creationId xmlns:a16="http://schemas.microsoft.com/office/drawing/2014/main" id="{039F9885-A89B-EB2E-F0EF-DA862080C52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1431" y="1417246"/>
            <a:ext cx="420678" cy="420678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B900EC3-FE66-C186-77D4-CB898A392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578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1" y="4"/>
            <a:ext cx="5684520" cy="822959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endParaRPr lang="en-US" sz="288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78562" y="1327226"/>
            <a:ext cx="3914301" cy="945490"/>
          </a:xfrm>
          <a:prstGeom prst="rect">
            <a:avLst/>
          </a:prstGeom>
        </p:spPr>
        <p:txBody>
          <a:bodyPr wrap="square" lIns="0" rIns="0" anchor="t">
            <a:noAutofit/>
          </a:bodyPr>
          <a:lstStyle>
            <a:lvl1pPr algn="l">
              <a:defRPr sz="576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08097A-F6BF-584E-9C47-5BC4A6E6578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075682" y="1327223"/>
            <a:ext cx="7359261" cy="6513758"/>
          </a:xfrm>
          <a:prstGeom prst="rect">
            <a:avLst/>
          </a:prstGeom>
        </p:spPr>
        <p:txBody>
          <a:bodyPr wrap="square" lIns="0" tIns="0" rIns="0" anchor="t">
            <a:noAutofit/>
          </a:bodyPr>
          <a:lstStyle>
            <a:lvl1pPr marL="0" marR="0" indent="0" algn="l" defTabSz="146300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920"/>
              </a:spcAft>
              <a:buClr>
                <a:schemeClr val="bg2">
                  <a:lumMod val="50000"/>
                </a:schemeClr>
              </a:buClr>
              <a:buSzPct val="70000"/>
              <a:buFont typeface="Wingdings" charset="2"/>
              <a:buNone/>
              <a:tabLst>
                <a:tab pos="292602" algn="l"/>
              </a:tabLst>
              <a:defRPr sz="2560"/>
            </a:lvl1pPr>
          </a:lstStyle>
          <a:p>
            <a:pPr lvl="0"/>
            <a:r>
              <a:rPr lang="en-US"/>
              <a:t>Content Item 1</a:t>
            </a:r>
          </a:p>
          <a:p>
            <a:pPr lvl="0"/>
            <a:r>
              <a:rPr lang="en-US"/>
              <a:t>Content Item 2</a:t>
            </a:r>
          </a:p>
          <a:p>
            <a:pPr lvl="0"/>
            <a:r>
              <a:rPr lang="en-US"/>
              <a:t>Content Item 3</a:t>
            </a:r>
          </a:p>
          <a:p>
            <a:pPr lvl="0"/>
            <a:r>
              <a:rPr lang="en-US"/>
              <a:t>Content Item 4</a:t>
            </a:r>
          </a:p>
          <a:p>
            <a:pPr lvl="0"/>
            <a:r>
              <a:rPr lang="en-US"/>
              <a:t>Content Item 5 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0A5EDD0-1CB4-2B41-A679-1B853092C7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1145" y="544353"/>
            <a:ext cx="7365458" cy="25269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0480955-08E5-A84E-A06C-1ADD27561CB6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A01A894-262B-F94E-8BD2-DA7CF9CA6D79}"/>
              </a:ext>
            </a:extLst>
          </p:cNvPr>
          <p:cNvGrpSpPr/>
          <p:nvPr/>
        </p:nvGrpSpPr>
        <p:grpSpPr>
          <a:xfrm>
            <a:off x="406400" y="415435"/>
            <a:ext cx="13030202" cy="7483966"/>
            <a:chOff x="253999" y="256470"/>
            <a:chExt cx="8143876" cy="4677479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5F92D2A-1D24-144F-8314-92BA0673621A}"/>
                </a:ext>
              </a:extLst>
            </p:cNvPr>
            <p:cNvGrpSpPr/>
            <p:nvPr/>
          </p:nvGrpSpPr>
          <p:grpSpPr>
            <a:xfrm flipH="1" flipV="1">
              <a:off x="253999" y="256470"/>
              <a:ext cx="2929039" cy="4677479"/>
              <a:chOff x="701574" y="218374"/>
              <a:chExt cx="2929039" cy="4677479"/>
            </a:xfrm>
          </p:grpSpPr>
          <p:sp>
            <p:nvSpPr>
              <p:cNvPr id="19" name="Freeform 18">
                <a:extLst>
                  <a:ext uri="{FF2B5EF4-FFF2-40B4-BE49-F238E27FC236}">
                    <a16:creationId xmlns:a16="http://schemas.microsoft.com/office/drawing/2014/main" id="{DB210C0D-B602-A941-AC72-7D0DC7F5AB19}"/>
                  </a:ext>
                </a:extLst>
              </p:cNvPr>
              <p:cNvSpPr/>
              <p:nvPr/>
            </p:nvSpPr>
            <p:spPr>
              <a:xfrm rot="5400000">
                <a:off x="2245001" y="3510241"/>
                <a:ext cx="1385888" cy="1385335"/>
              </a:xfrm>
              <a:custGeom>
                <a:avLst/>
                <a:gdLst>
                  <a:gd name="connsiteX0" fmla="*/ 5285 w 1514204"/>
                  <a:gd name="connsiteY0" fmla="*/ 0 h 1513599"/>
                  <a:gd name="connsiteX1" fmla="*/ 1514204 w 1514204"/>
                  <a:gd name="connsiteY1" fmla="*/ 1509713 h 1513599"/>
                  <a:gd name="connsiteX2" fmla="*/ 1514008 w 1514204"/>
                  <a:gd name="connsiteY2" fmla="*/ 1513599 h 1513599"/>
                  <a:gd name="connsiteX3" fmla="*/ 0 w 1514204"/>
                  <a:gd name="connsiteY3" fmla="*/ 1513599 h 1513599"/>
                  <a:gd name="connsiteX4" fmla="*/ 0 w 1514204"/>
                  <a:gd name="connsiteY4" fmla="*/ 267 h 1513599"/>
                  <a:gd name="connsiteX0" fmla="*/ 0 w 1514204"/>
                  <a:gd name="connsiteY0" fmla="*/ 267 h 1543322"/>
                  <a:gd name="connsiteX1" fmla="*/ 5285 w 1514204"/>
                  <a:gd name="connsiteY1" fmla="*/ 0 h 1543322"/>
                  <a:gd name="connsiteX2" fmla="*/ 1514204 w 1514204"/>
                  <a:gd name="connsiteY2" fmla="*/ 1509713 h 1543322"/>
                  <a:gd name="connsiteX3" fmla="*/ 1514008 w 1514204"/>
                  <a:gd name="connsiteY3" fmla="*/ 1513599 h 1543322"/>
                  <a:gd name="connsiteX4" fmla="*/ 29723 w 1514204"/>
                  <a:gd name="connsiteY4" fmla="*/ 1543322 h 1543322"/>
                  <a:gd name="connsiteX0" fmla="*/ 0 w 1514204"/>
                  <a:gd name="connsiteY0" fmla="*/ 267 h 1513599"/>
                  <a:gd name="connsiteX1" fmla="*/ 5285 w 1514204"/>
                  <a:gd name="connsiteY1" fmla="*/ 0 h 1513599"/>
                  <a:gd name="connsiteX2" fmla="*/ 1514204 w 1514204"/>
                  <a:gd name="connsiteY2" fmla="*/ 1509713 h 1513599"/>
                  <a:gd name="connsiteX3" fmla="*/ 1514008 w 1514204"/>
                  <a:gd name="connsiteY3" fmla="*/ 1513599 h 15135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14204" h="1513599">
                    <a:moveTo>
                      <a:pt x="0" y="267"/>
                    </a:moveTo>
                    <a:lnTo>
                      <a:pt x="5285" y="0"/>
                    </a:lnTo>
                    <a:cubicBezTo>
                      <a:pt x="838638" y="0"/>
                      <a:pt x="1514204" y="675922"/>
                      <a:pt x="1514204" y="1509713"/>
                    </a:cubicBezTo>
                    <a:cubicBezTo>
                      <a:pt x="1514139" y="1511008"/>
                      <a:pt x="1514073" y="1512304"/>
                      <a:pt x="1514008" y="1513599"/>
                    </a:cubicBezTo>
                  </a:path>
                </a:pathLst>
              </a:custGeom>
              <a:noFill/>
              <a:ln w="12700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560" err="1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E873A4F4-1A51-6140-8C37-E56751AC762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630613" y="218374"/>
                <a:ext cx="0" cy="329159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48183967-A333-1248-9118-8BE4B63D9C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1574" y="4895853"/>
                <a:ext cx="1543703" cy="0"/>
              </a:xfrm>
              <a:prstGeom prst="line">
                <a:avLst/>
              </a:prstGeom>
              <a:ln w="12700">
                <a:solidFill>
                  <a:schemeClr val="tx1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6C4BB49-F13F-8A4F-8052-DA15D9A94E75}"/>
                </a:ext>
              </a:extLst>
            </p:cNvPr>
            <p:cNvCxnSpPr>
              <a:cxnSpLocks/>
            </p:cNvCxnSpPr>
            <p:nvPr/>
          </p:nvCxnSpPr>
          <p:spPr>
            <a:xfrm>
              <a:off x="3183038" y="256470"/>
              <a:ext cx="5214837" cy="0"/>
            </a:xfrm>
            <a:prstGeom prst="line">
              <a:avLst/>
            </a:prstGeom>
            <a:noFill/>
            <a:ln w="12700" cap="flat">
              <a:solidFill>
                <a:schemeClr val="tx1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pic>
        <p:nvPicPr>
          <p:cNvPr id="29" name="Image">
            <a:extLst>
              <a:ext uri="{FF2B5EF4-FFF2-40B4-BE49-F238E27FC236}">
                <a16:creationId xmlns:a16="http://schemas.microsoft.com/office/drawing/2014/main" id="{1966D446-3E01-7747-9494-656B03576F6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</p:spTree>
    <p:extLst>
      <p:ext uri="{BB962C8B-B14F-4D97-AF65-F5344CB8AC3E}">
        <p14:creationId xmlns:p14="http://schemas.microsoft.com/office/powerpoint/2010/main" val="23015589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899A62D2-4FA2-5638-ADF6-566B9B8B0B31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03238" y="1863523"/>
            <a:ext cx="13623924" cy="5231758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440C264-907A-2A22-91CB-67E7EF96F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2206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shot Fea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F7C280F-A550-5B4E-3602-72F37960F701}"/>
              </a:ext>
            </a:extLst>
          </p:cNvPr>
          <p:cNvSpPr/>
          <p:nvPr/>
        </p:nvSpPr>
        <p:spPr>
          <a:xfrm>
            <a:off x="0" y="1714501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9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2500486" y="2340351"/>
            <a:ext cx="11626676" cy="503524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 hasCustomPrompt="1"/>
          </p:nvPr>
        </p:nvSpPr>
        <p:spPr>
          <a:xfrm>
            <a:off x="2500486" y="2886393"/>
            <a:ext cx="11626676" cy="1366630"/>
          </a:xfrm>
        </p:spPr>
        <p:txBody>
          <a:bodyPr>
            <a:noAutofit/>
          </a:bodyPr>
          <a:lstStyle>
            <a:lvl1pPr marL="285738" indent="-285738">
              <a:buFont typeface="Arial" panose="020B0604020202020204" pitchFamily="34" charset="0"/>
              <a:buChar char="•"/>
              <a:defRPr sz="1600"/>
            </a:lvl1pPr>
            <a:lvl2pPr marL="339712" indent="0">
              <a:buNone/>
              <a:defRPr sz="1600"/>
            </a:lvl2pPr>
            <a:lvl3pPr marL="688948" indent="0">
              <a:buNone/>
              <a:defRPr sz="1600"/>
            </a:lvl3pPr>
            <a:lvl4pPr marL="976273" indent="0">
              <a:buNone/>
              <a:defRPr sz="1600"/>
            </a:lvl4pPr>
            <a:lvl5pPr marL="1314397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90BE259-1380-7F27-3E64-533E1C56F5F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03239" y="2432750"/>
            <a:ext cx="1684314" cy="1682051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6340FD9B-AE60-3404-C819-CD753CD6CA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00486" y="4596723"/>
            <a:ext cx="11626676" cy="503524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6DBD51D-CD95-46A6-B925-503D512862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2500486" y="5142765"/>
            <a:ext cx="11626676" cy="1366630"/>
          </a:xfrm>
        </p:spPr>
        <p:txBody>
          <a:bodyPr>
            <a:noAutofit/>
          </a:bodyPr>
          <a:lstStyle>
            <a:lvl1pPr marL="285738" indent="-285738">
              <a:buFont typeface="Arial" panose="020B0604020202020204" pitchFamily="34" charset="0"/>
              <a:buChar char="•"/>
              <a:defRPr sz="1600"/>
            </a:lvl1pPr>
            <a:lvl2pPr marL="339712" indent="0">
              <a:buNone/>
              <a:defRPr sz="1600"/>
            </a:lvl2pPr>
            <a:lvl3pPr marL="688948" indent="0">
              <a:buNone/>
              <a:defRPr sz="1600"/>
            </a:lvl3pPr>
            <a:lvl4pPr marL="976273" indent="0">
              <a:buNone/>
              <a:defRPr sz="1600"/>
            </a:lvl4pPr>
            <a:lvl5pPr marL="1314397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B4D58A6A-B651-A158-704E-ED16D440AE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239" y="4689122"/>
            <a:ext cx="1684314" cy="1682051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B2B1C0E-D76E-924F-D78D-DA11B6B65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51410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9" y="616688"/>
            <a:ext cx="4302678" cy="729227"/>
          </a:xfrm>
        </p:spPr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03237" y="1597027"/>
            <a:ext cx="3060250" cy="1348193"/>
          </a:xfrm>
        </p:spPr>
        <p:txBody>
          <a:bodyPr>
            <a:noAutofit/>
          </a:bodyPr>
          <a:lstStyle>
            <a:lvl1pPr marL="0" indent="0">
              <a:buNone/>
              <a:defRPr sz="2800"/>
            </a:lvl1pPr>
            <a:lvl2pPr marL="339712" indent="0">
              <a:buNone/>
              <a:defRPr sz="2800"/>
            </a:lvl2pPr>
            <a:lvl3pPr marL="688948" indent="0">
              <a:buNone/>
              <a:defRPr sz="2800"/>
            </a:lvl3pPr>
            <a:lvl4pPr marL="976273" indent="0">
              <a:buNone/>
              <a:defRPr sz="2800"/>
            </a:lvl4pPr>
            <a:lvl5pPr marL="1314397" indent="0">
              <a:buNone/>
              <a:defRPr sz="2800"/>
            </a:lvl5pPr>
          </a:lstStyle>
          <a:p>
            <a:pPr lvl="0"/>
            <a:r>
              <a:rPr lang="en-US"/>
              <a:t>Click to edit subtitle text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0F6CA80A-BA8C-B7F2-8C4E-F84D62670B2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03233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0DC35C0-C611-78A7-EFF1-0330D38B6D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20853" y="5917437"/>
            <a:ext cx="1842634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F97933E-A769-4EC3-221C-BD006D40E1B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20853" y="6222239"/>
            <a:ext cx="1842634" cy="587830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79D9B7D2-2E2B-3273-95B3-EF18CB903DC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984049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210B44B-5432-4C48-2886-68C6391780E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201669" y="5917437"/>
            <a:ext cx="1842634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FFAAB62C-3F7A-FE76-23EB-98DB2C24AA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201669" y="6222239"/>
            <a:ext cx="1842634" cy="587830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91540D4C-2F55-AF9F-EB75-B005081C1B2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459080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F6C9556-BFE5-B01F-9587-486E3743580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76699" y="5917437"/>
            <a:ext cx="1842634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ED38802-657F-81C9-048E-05CB3E058EF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76699" y="6222239"/>
            <a:ext cx="1842634" cy="587830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Picture Placeholder 6">
            <a:extLst>
              <a:ext uri="{FF2B5EF4-FFF2-40B4-BE49-F238E27FC236}">
                <a16:creationId xmlns:a16="http://schemas.microsoft.com/office/drawing/2014/main" id="{F6E8F21C-F64B-5865-6BCD-F80121E8E88E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0934110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35D82FB-2E4E-4B62-8878-B6A81F0D91C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151729" y="5917437"/>
            <a:ext cx="1842634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9396F1E-0D7A-C6CC-EFE8-C181FDAFC3F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151729" y="6222239"/>
            <a:ext cx="1842634" cy="587830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Picture Placeholder 6">
            <a:extLst>
              <a:ext uri="{FF2B5EF4-FFF2-40B4-BE49-F238E27FC236}">
                <a16:creationId xmlns:a16="http://schemas.microsoft.com/office/drawing/2014/main" id="{94521486-C084-761E-652A-41F8EDD95CD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503233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8DC7B0C1-3855-86C2-0A18-D670191A839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20853" y="4318132"/>
            <a:ext cx="1842634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8955BC9D-F392-B268-B8FA-CC8EA43E773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20853" y="4622933"/>
            <a:ext cx="1842634" cy="587830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Picture Placeholder 6">
            <a:extLst>
              <a:ext uri="{FF2B5EF4-FFF2-40B4-BE49-F238E27FC236}">
                <a16:creationId xmlns:a16="http://schemas.microsoft.com/office/drawing/2014/main" id="{BD558958-69BB-A734-6ACB-32F309A77CF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3984049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F0B6883B-4B23-05B7-1A9A-829255DBC0D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01669" y="4318132"/>
            <a:ext cx="1842634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882FBF47-1EC2-57D6-A2F5-3CB615404C5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201669" y="4622933"/>
            <a:ext cx="1842634" cy="587830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6" name="Picture Placeholder 6">
            <a:extLst>
              <a:ext uri="{FF2B5EF4-FFF2-40B4-BE49-F238E27FC236}">
                <a16:creationId xmlns:a16="http://schemas.microsoft.com/office/drawing/2014/main" id="{B4F1ECC7-0294-0893-F7B6-4B719C20DB3C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7459080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FE4742C-62A6-3943-3AB9-E1473AAB7BA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76699" y="4318132"/>
            <a:ext cx="1842634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1018C43F-F5F3-65A1-AD09-625021BFECD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76699" y="4622933"/>
            <a:ext cx="1842634" cy="587830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0" name="Picture Placeholder 6">
            <a:extLst>
              <a:ext uri="{FF2B5EF4-FFF2-40B4-BE49-F238E27FC236}">
                <a16:creationId xmlns:a16="http://schemas.microsoft.com/office/drawing/2014/main" id="{DCFA9079-BB94-319C-A413-6D8E15EEAD2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934110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94925F85-A2AA-F720-3745-59937409054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2151729" y="4318132"/>
            <a:ext cx="1842634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BA19A9E8-6749-F611-3A66-EF24A8AA008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2151729" y="4622933"/>
            <a:ext cx="1842634" cy="587830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4F4355E3-EC8E-5C40-BF7E-21130271D4CF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984049" y="2567105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B899B7C8-075B-A7DA-BC67-2BE408DFE9DC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201669" y="2723823"/>
            <a:ext cx="1842634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64237FA6-A072-9159-A24D-79BBBDF4E06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201669" y="3028623"/>
            <a:ext cx="1842634" cy="587830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BABB45AB-EF52-4504-652B-34551886BBAF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459080" y="2567105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739A6FDB-63BA-5D83-CAF0-EAB994855796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676699" y="2723823"/>
            <a:ext cx="1842634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3CC40181-25B6-D371-6EDE-263324525C5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676699" y="3028623"/>
            <a:ext cx="1842634" cy="587830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2" name="Picture Placeholder 6">
            <a:extLst>
              <a:ext uri="{FF2B5EF4-FFF2-40B4-BE49-F238E27FC236}">
                <a16:creationId xmlns:a16="http://schemas.microsoft.com/office/drawing/2014/main" id="{AECC4A25-8EE4-5F71-7039-B9D6B4729098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660760" y="919031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D886AF52-6F03-B5B1-ABE1-123DB0094CF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878379" y="1075749"/>
            <a:ext cx="1842634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3C473C1-8B3A-5C7A-E473-B0F5F267A5D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878379" y="1380551"/>
            <a:ext cx="1842634" cy="587830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B0155BC-BDA8-C818-E00A-BE1E32EAF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04520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 With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89C5C778-F4C0-C7CF-C813-C9C3A87D8E4E}"/>
              </a:ext>
            </a:extLst>
          </p:cNvPr>
          <p:cNvSpPr/>
          <p:nvPr/>
        </p:nvSpPr>
        <p:spPr>
          <a:xfrm>
            <a:off x="0" y="1714501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3EEB7A42-5110-13AD-1E86-1C14D8EA0C4A}"/>
              </a:ext>
            </a:extLst>
          </p:cNvPr>
          <p:cNvSpPr/>
          <p:nvPr/>
        </p:nvSpPr>
        <p:spPr>
          <a:xfrm>
            <a:off x="9706771" y="1714501"/>
            <a:ext cx="492363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9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Titles Should Use Initial Caps </a:t>
            </a:r>
          </a:p>
        </p:txBody>
      </p:sp>
      <p:sp>
        <p:nvSpPr>
          <p:cNvPr id="5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503238" y="1872517"/>
            <a:ext cx="8713913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hart Placeholder 6"/>
          <p:cNvSpPr>
            <a:spLocks noGrp="1"/>
          </p:cNvSpPr>
          <p:nvPr>
            <p:ph type="chart" sz="quarter" idx="16"/>
          </p:nvPr>
        </p:nvSpPr>
        <p:spPr>
          <a:xfrm>
            <a:off x="503238" y="3045239"/>
            <a:ext cx="8713913" cy="38310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1BB87E08-F5B2-1C85-04B0-1A4D63D6F7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968943" y="1994359"/>
            <a:ext cx="4158220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8" name="Content Placeholder 16">
            <a:extLst>
              <a:ext uri="{FF2B5EF4-FFF2-40B4-BE49-F238E27FC236}">
                <a16:creationId xmlns:a16="http://schemas.microsoft.com/office/drawing/2014/main" id="{DFCB2DF8-8D4A-D112-A1F9-55A56C739C93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9968943" y="3045239"/>
            <a:ext cx="4158220" cy="383105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D8C89FE-E5DA-B993-1428-B78D5CC400E7}"/>
              </a:ext>
            </a:extLst>
          </p:cNvPr>
          <p:cNvCxnSpPr>
            <a:cxnSpLocks/>
          </p:cNvCxnSpPr>
          <p:nvPr/>
        </p:nvCxnSpPr>
        <p:spPr bwMode="auto">
          <a:xfrm>
            <a:off x="9968943" y="2900584"/>
            <a:ext cx="415822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F135AD9-D450-D550-8CBA-5F0400B4E9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2949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 without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89C5C778-F4C0-C7CF-C813-C9C3A87D8E4E}"/>
              </a:ext>
            </a:extLst>
          </p:cNvPr>
          <p:cNvSpPr/>
          <p:nvPr/>
        </p:nvSpPr>
        <p:spPr>
          <a:xfrm>
            <a:off x="0" y="1714501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9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Titles Should Use Initial Caps </a:t>
            </a:r>
          </a:p>
        </p:txBody>
      </p:sp>
      <p:sp>
        <p:nvSpPr>
          <p:cNvPr id="5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503239" y="1872517"/>
            <a:ext cx="13623925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hart Placeholder 6"/>
          <p:cNvSpPr>
            <a:spLocks noGrp="1"/>
          </p:cNvSpPr>
          <p:nvPr>
            <p:ph type="chart" sz="quarter" idx="16"/>
          </p:nvPr>
        </p:nvSpPr>
        <p:spPr>
          <a:xfrm>
            <a:off x="503238" y="3045239"/>
            <a:ext cx="13623924" cy="38310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651C850-897C-E949-B6AA-E058B3A7F6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1665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B9B7C343-9278-D462-40D5-EBDFE3A21F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42185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8E5425ED-BA0E-BA45-B359-8F0B1EAF48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66921" y="1792248"/>
            <a:ext cx="11482405" cy="1706314"/>
          </a:xfrm>
        </p:spPr>
        <p:txBody>
          <a:bodyPr/>
          <a:lstStyle>
            <a:lvl1pPr>
              <a:defRPr sz="5760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 Here</a:t>
            </a:r>
            <a:br>
              <a:rPr lang="en-US"/>
            </a:br>
            <a:r>
              <a:rPr lang="en-US"/>
              <a:t>Presentation Title Here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C7FC915-1962-DA49-9050-5A5223A48E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966896" y="3903269"/>
            <a:ext cx="11482405" cy="581698"/>
          </a:xfrm>
        </p:spPr>
        <p:txBody>
          <a:bodyPr wrap="square">
            <a:spAutoFit/>
          </a:bodyPr>
          <a:lstStyle>
            <a:lvl1pPr marL="0" indent="0">
              <a:buNone/>
              <a:defRPr sz="288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Subhead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1EA0B09-CDD3-0E41-BC40-747E5884DF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56387" y="5623561"/>
            <a:ext cx="5554110" cy="470898"/>
          </a:xfrm>
        </p:spPr>
        <p:txBody>
          <a:bodyPr wrap="square">
            <a:spAutoFit/>
          </a:bodyPr>
          <a:lstStyle>
            <a:lvl1pPr marL="0" indent="0">
              <a:buNone/>
              <a:defRPr sz="216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7" name="Text Placeholder 25">
            <a:extLst>
              <a:ext uri="{FF2B5EF4-FFF2-40B4-BE49-F238E27FC236}">
                <a16:creationId xmlns:a16="http://schemas.microsoft.com/office/drawing/2014/main" id="{F85459DA-31C7-824B-9301-287ACA2CDAF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56387" y="6060634"/>
            <a:ext cx="5554110" cy="433965"/>
          </a:xfrm>
        </p:spPr>
        <p:txBody>
          <a:bodyPr wrap="square">
            <a:spAutoFit/>
          </a:bodyPr>
          <a:lstStyle>
            <a:lvl1pPr marL="0" indent="0">
              <a:buNone/>
              <a:defRPr sz="192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Title/Occupation</a:t>
            </a:r>
          </a:p>
        </p:txBody>
      </p:sp>
      <p:sp>
        <p:nvSpPr>
          <p:cNvPr id="28" name="Text Placeholder 25">
            <a:extLst>
              <a:ext uri="{FF2B5EF4-FFF2-40B4-BE49-F238E27FC236}">
                <a16:creationId xmlns:a16="http://schemas.microsoft.com/office/drawing/2014/main" id="{08A27863-A97F-7D4A-A6F5-AC0DFD141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05690" y="5623561"/>
            <a:ext cx="5543604" cy="470898"/>
          </a:xfrm>
        </p:spPr>
        <p:txBody>
          <a:bodyPr wrap="square">
            <a:spAutoFit/>
          </a:bodyPr>
          <a:lstStyle>
            <a:lvl1pPr marL="0" indent="0">
              <a:buNone/>
              <a:defRPr sz="216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9" name="Text Placeholder 25">
            <a:extLst>
              <a:ext uri="{FF2B5EF4-FFF2-40B4-BE49-F238E27FC236}">
                <a16:creationId xmlns:a16="http://schemas.microsoft.com/office/drawing/2014/main" id="{099DDB18-B4D0-684E-A8EC-C326C4EF29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905690" y="6060634"/>
            <a:ext cx="5543604" cy="433965"/>
          </a:xfrm>
        </p:spPr>
        <p:txBody>
          <a:bodyPr wrap="square">
            <a:spAutoFit/>
          </a:bodyPr>
          <a:lstStyle>
            <a:lvl1pPr marL="0" indent="0">
              <a:buNone/>
              <a:defRPr sz="192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Title/Occupation</a:t>
            </a:r>
          </a:p>
        </p:txBody>
      </p:sp>
    </p:spTree>
    <p:extLst>
      <p:ext uri="{BB962C8B-B14F-4D97-AF65-F5344CB8AC3E}">
        <p14:creationId xmlns:p14="http://schemas.microsoft.com/office/powerpoint/2010/main" val="256588928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>
            <a:extLst>
              <a:ext uri="{FF2B5EF4-FFF2-40B4-BE49-F238E27FC236}">
                <a16:creationId xmlns:a16="http://schemas.microsoft.com/office/drawing/2014/main" id="{8A17A045-DDB7-3528-7FFE-A313D961DD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44574" y="483513"/>
            <a:ext cx="394336" cy="263878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884A303-BAE7-6CF0-21B8-CECBF412D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8689250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1 box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7874D88-A536-9C9D-1485-08C10336518D}"/>
              </a:ext>
            </a:extLst>
          </p:cNvPr>
          <p:cNvSpPr/>
          <p:nvPr userDrawn="1"/>
        </p:nvSpPr>
        <p:spPr>
          <a:xfrm>
            <a:off x="0" y="0"/>
            <a:ext cx="14630400" cy="82199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48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38F585-5101-8C47-BBE7-82D71209AF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3006" y="834271"/>
            <a:ext cx="13053564" cy="709117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41946BE3-7934-4148-B041-ED9BE26FA3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82532" y="367656"/>
            <a:ext cx="13053563" cy="360099"/>
          </a:xfrm>
        </p:spPr>
        <p:txBody>
          <a:bodyPr wrap="square" anchor="ctr">
            <a:spAutoFit/>
          </a:bodyPr>
          <a:lstStyle>
            <a:lvl1pPr marL="0" indent="0">
              <a:buNone/>
              <a:defRPr sz="1440">
                <a:latin typeface="Consolas" panose="020B0609020204030204" pitchFamily="49" charset="0"/>
                <a:cs typeface="Consolas" panose="020B0609020204030204" pitchFamily="49" charset="0"/>
              </a:defRPr>
            </a:lvl1pPr>
          </a:lstStyle>
          <a:p>
            <a:pPr lvl="0"/>
            <a:r>
              <a:rPr lang="en-US"/>
              <a:t>Section title</a:t>
            </a:r>
          </a:p>
        </p:txBody>
      </p:sp>
      <p:sp>
        <p:nvSpPr>
          <p:cNvPr id="13" name="Text Placeholder 31">
            <a:extLst>
              <a:ext uri="{FF2B5EF4-FFF2-40B4-BE49-F238E27FC236}">
                <a16:creationId xmlns:a16="http://schemas.microsoft.com/office/drawing/2014/main" id="{97D601DB-15C4-CC45-AD1F-1AAB583229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82847" y="1674833"/>
            <a:ext cx="13053564" cy="384721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Subhead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FF4097-9EC6-F48F-FF37-5B77EEA056C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45739" y="7492622"/>
            <a:ext cx="1768351" cy="45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59108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reaker_Gree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B786E8-C0D1-6610-0652-288C064910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45739" y="7492623"/>
            <a:ext cx="1768351" cy="45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543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Internal Layou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06402" y="1064923"/>
            <a:ext cx="13832840" cy="702941"/>
          </a:xfrm>
          <a:prstGeom prst="rect">
            <a:avLst/>
          </a:prstGeom>
        </p:spPr>
        <p:txBody>
          <a:bodyPr wrap="square" lIns="0" rIns="0" anchor="ctr">
            <a:noAutofit/>
          </a:bodyPr>
          <a:lstStyle>
            <a:lvl1pPr algn="l">
              <a:defRPr sz="44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pic>
        <p:nvPicPr>
          <p:cNvPr id="10" name="Image">
            <a:extLst>
              <a:ext uri="{FF2B5EF4-FFF2-40B4-BE49-F238E27FC236}">
                <a16:creationId xmlns:a16="http://schemas.microsoft.com/office/drawing/2014/main" id="{EC2AF6E3-B9CE-8247-9AC6-3BADB0C8564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4DDF9-502B-294C-9E94-2378F0F98F23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91162" y="2067141"/>
            <a:ext cx="13832838" cy="5773837"/>
          </a:xfrm>
          <a:prstGeom prst="rect">
            <a:avLst/>
          </a:prstGeom>
        </p:spPr>
        <p:txBody>
          <a:bodyPr lIns="0" rIns="0">
            <a:normAutofit/>
          </a:bodyPr>
          <a:lstStyle>
            <a:lvl1pPr>
              <a:defRPr sz="2560"/>
            </a:lvl1pPr>
          </a:lstStyle>
          <a:p>
            <a:pPr lvl="0"/>
            <a:r>
              <a:rPr lang="en-US"/>
              <a:t>Content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A07C327-B733-9742-BE10-94D2CD11FB7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7482"/>
          <a:stretch/>
        </p:blipFill>
        <p:spPr>
          <a:xfrm rot="10800000">
            <a:off x="-1" y="-1"/>
            <a:ext cx="147534" cy="822959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690A9A6-50AD-F84E-8EEB-BD163CBAE5D3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213867643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1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8F585-5101-8C47-BBE7-82D71209AF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3005" y="834271"/>
            <a:ext cx="13053565" cy="746050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pic>
        <p:nvPicPr>
          <p:cNvPr id="4" name="Image">
            <a:extLst>
              <a:ext uri="{FF2B5EF4-FFF2-40B4-BE49-F238E27FC236}">
                <a16:creationId xmlns:a16="http://schemas.microsoft.com/office/drawing/2014/main" id="{30352262-1CDD-1243-9F07-434709A2FAC7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4337" y="390525"/>
            <a:ext cx="394334" cy="26387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347679-7AB8-114A-AB6E-C761C8D41B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83006" y="1674835"/>
            <a:ext cx="13053059" cy="6162181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606D22-175E-BF40-8DFD-DEA5AE8FA4D8}"/>
              </a:ext>
            </a:extLst>
          </p:cNvPr>
          <p:cNvSpPr/>
          <p:nvPr/>
        </p:nvSpPr>
        <p:spPr>
          <a:xfrm>
            <a:off x="331258" y="7640955"/>
            <a:ext cx="517526" cy="2215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440" spc="-32" baseline="0">
                <a:solidFill>
                  <a:schemeClr val="tx1"/>
                </a:solidFill>
              </a:rPr>
              <a:t>ni.com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238CCC-8785-8C45-9A10-C1E3943853A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4653" t="1098"/>
          <a:stretch/>
        </p:blipFill>
        <p:spPr>
          <a:xfrm rot="10800000">
            <a:off x="-1" y="0"/>
            <a:ext cx="182881" cy="82295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BEA986D-374F-FF48-A428-0AC3912CC921}"/>
              </a:ext>
            </a:extLst>
          </p:cNvPr>
          <p:cNvSpPr/>
          <p:nvPr/>
        </p:nvSpPr>
        <p:spPr>
          <a:xfrm>
            <a:off x="12959773" y="7955279"/>
            <a:ext cx="1274388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2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62003526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2 boxes with left stri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892CE2E4-1190-3D41-A038-70523F5D89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86013" y="834271"/>
            <a:ext cx="12650557" cy="746050"/>
          </a:xfrm>
        </p:spPr>
        <p:txBody>
          <a:bodyPr lIns="0" rIns="0"/>
          <a:lstStyle/>
          <a:p>
            <a:r>
              <a:rPr lang="en-US"/>
              <a:t>Slide Title</a:t>
            </a:r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39561789-3D10-7E4C-8B97-3512A5BC8A0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585999" y="1674835"/>
            <a:ext cx="6127969" cy="6163818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7030E2FF-6A19-7E41-93B4-9312F8F11B1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106194" y="1674835"/>
            <a:ext cx="6127969" cy="6163818"/>
          </a:xfrm>
        </p:spPr>
        <p:txBody>
          <a:bodyPr lIns="0" r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4"/>
            <a:r>
              <a:rPr lang="en-US"/>
              <a:t>Sixth</a:t>
            </a:r>
          </a:p>
          <a:p>
            <a:pPr lvl="4"/>
            <a:r>
              <a:rPr lang="en-US"/>
              <a:t>Seventh</a:t>
            </a:r>
          </a:p>
          <a:p>
            <a:pPr lvl="4"/>
            <a:r>
              <a:rPr lang="en-US"/>
              <a:t>Eighth</a:t>
            </a:r>
          </a:p>
          <a:p>
            <a:pPr lvl="4"/>
            <a:r>
              <a:rPr lang="en-US"/>
              <a:t>Ninth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CE2C554-EAB4-FD44-852B-68B4F9CC8E7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98"/>
          <a:stretch/>
        </p:blipFill>
        <p:spPr>
          <a:xfrm rot="10800000">
            <a:off x="-1" y="0"/>
            <a:ext cx="1191654" cy="8229590"/>
          </a:xfrm>
          <a:prstGeom prst="rect">
            <a:avLst/>
          </a:prstGeom>
        </p:spPr>
      </p:pic>
      <p:pic>
        <p:nvPicPr>
          <p:cNvPr id="20" name="Image">
            <a:extLst>
              <a:ext uri="{FF2B5EF4-FFF2-40B4-BE49-F238E27FC236}">
                <a16:creationId xmlns:a16="http://schemas.microsoft.com/office/drawing/2014/main" id="{8129F967-DDD4-834A-96A5-29BEC8B9DF2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4337" y="390525"/>
            <a:ext cx="394334" cy="263879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172593A-DFBE-724E-93F7-783654C7B9E3}"/>
              </a:ext>
            </a:extLst>
          </p:cNvPr>
          <p:cNvSpPr/>
          <p:nvPr/>
        </p:nvSpPr>
        <p:spPr>
          <a:xfrm>
            <a:off x="331258" y="7640955"/>
            <a:ext cx="517526" cy="221599"/>
          </a:xfrm>
          <a:prstGeom prst="rect">
            <a:avLst/>
          </a:prstGeom>
        </p:spPr>
        <p:txBody>
          <a:bodyPr wrap="square" lIns="0" tIns="0" rIns="0" bIns="0" anchor="b">
            <a:spAutoFit/>
          </a:bodyPr>
          <a:lstStyle/>
          <a:p>
            <a:pPr lvl="0"/>
            <a:r>
              <a:rPr lang="en-US" sz="1440" spc="-32" baseline="0">
                <a:solidFill>
                  <a:schemeClr val="bg1"/>
                </a:solidFill>
              </a:rPr>
              <a:t>ni.com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FE94D7-0D80-1A46-8CEC-9FD168F61264}"/>
              </a:ext>
            </a:extLst>
          </p:cNvPr>
          <p:cNvSpPr/>
          <p:nvPr/>
        </p:nvSpPr>
        <p:spPr>
          <a:xfrm>
            <a:off x="12959773" y="7955279"/>
            <a:ext cx="1274388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r"/>
            <a:r>
              <a:rPr lang="en-US" sz="1200" noProof="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094399964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Closing Slide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4AAEE0-7563-43D8-2EA6-0EF66AD33038}"/>
              </a:ext>
            </a:extLst>
          </p:cNvPr>
          <p:cNvSpPr/>
          <p:nvPr userDrawn="1"/>
        </p:nvSpPr>
        <p:spPr>
          <a:xfrm>
            <a:off x="0" y="0"/>
            <a:ext cx="14630400" cy="723106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8D37EB2-5223-EE12-23A2-A024E2AF66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77" y="1318635"/>
            <a:ext cx="6367654" cy="1276437"/>
          </a:xfrm>
        </p:spPr>
        <p:txBody>
          <a:bodyPr lIns="91440">
            <a:noAutofit/>
          </a:bodyPr>
          <a:lstStyle>
            <a:lvl1pPr algn="l" defTabSz="1463040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5C72A97E-78EF-DAED-456A-D9CCEC8F65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3777" y="2955782"/>
            <a:ext cx="6367654" cy="910340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FC2DEB-364A-EE6C-72DF-CE384CB663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822635" y="0"/>
            <a:ext cx="1807765" cy="72310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69E88A-9E9D-E35E-E6CC-F7875252DE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11014870" y="-1"/>
            <a:ext cx="1807765" cy="72310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795131-BF90-2397-9BE8-86AE42617B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24690" y="0"/>
            <a:ext cx="1807765" cy="7231061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6E904E0F-9C02-56BE-7DF9-ADE6E1C29A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21436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e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F5FC2D6-258E-2A4C-99EE-17BDF6F362B5}"/>
              </a:ext>
            </a:extLst>
          </p:cNvPr>
          <p:cNvSpPr/>
          <p:nvPr userDrawn="1"/>
        </p:nvSpPr>
        <p:spPr bwMode="auto">
          <a:xfrm>
            <a:off x="-18169" y="0"/>
            <a:ext cx="14630380" cy="8229600"/>
          </a:xfrm>
          <a:prstGeom prst="rect">
            <a:avLst/>
          </a:prstGeom>
          <a:solidFill>
            <a:srgbClr val="003324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D9FEA5-9836-9524-A302-D1D4F2E9659B}"/>
              </a:ext>
            </a:extLst>
          </p:cNvPr>
          <p:cNvSpPr txBox="1"/>
          <p:nvPr userDrawn="1"/>
        </p:nvSpPr>
        <p:spPr>
          <a:xfrm>
            <a:off x="7315201" y="6302865"/>
            <a:ext cx="7315210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NI is now part of Emerson.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7C3A04-5ACC-9406-6430-633BD279D71A}"/>
              </a:ext>
            </a:extLst>
          </p:cNvPr>
          <p:cNvGrpSpPr/>
          <p:nvPr userDrawn="1"/>
        </p:nvGrpSpPr>
        <p:grpSpPr>
          <a:xfrm>
            <a:off x="-18169" y="2286000"/>
            <a:ext cx="14648569" cy="3703320"/>
            <a:chOff x="-18169" y="2286000"/>
            <a:chExt cx="14648569" cy="370332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759A243-D4BD-B21B-048D-9B09055AE6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0961"/>
            <a:stretch/>
          </p:blipFill>
          <p:spPr>
            <a:xfrm>
              <a:off x="-18169" y="2286000"/>
              <a:ext cx="7310005" cy="3703320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6CA2C6D-3564-33D7-792B-64B8B743551B}"/>
                </a:ext>
              </a:extLst>
            </p:cNvPr>
            <p:cNvGrpSpPr/>
            <p:nvPr/>
          </p:nvGrpSpPr>
          <p:grpSpPr>
            <a:xfrm>
              <a:off x="7269486" y="2286000"/>
              <a:ext cx="3703320" cy="3703320"/>
              <a:chOff x="7315201" y="2286000"/>
              <a:chExt cx="3657600" cy="36576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409AA2B-E82A-8F52-1A60-7CF6FAA2C81C}"/>
                  </a:ext>
                </a:extLst>
              </p:cNvPr>
              <p:cNvSpPr/>
              <p:nvPr/>
            </p:nvSpPr>
            <p:spPr bwMode="auto">
              <a:xfrm>
                <a:off x="7315201" y="2286000"/>
                <a:ext cx="3657600" cy="3657600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0B9F5234-F489-0648-39B6-3B20A79810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19443" y="3702677"/>
                <a:ext cx="1249117" cy="824247"/>
              </a:xfrm>
              <a:prstGeom prst="rect">
                <a:avLst/>
              </a:prstGeom>
            </p:spPr>
          </p:pic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E582C6C-431F-A9BB-178C-8E7F5496CAF0}"/>
                </a:ext>
              </a:extLst>
            </p:cNvPr>
            <p:cNvGrpSpPr/>
            <p:nvPr/>
          </p:nvGrpSpPr>
          <p:grpSpPr>
            <a:xfrm>
              <a:off x="10927080" y="2286000"/>
              <a:ext cx="3703320" cy="3703320"/>
              <a:chOff x="10927080" y="2286000"/>
              <a:chExt cx="3703320" cy="36576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F8A3EEC-017C-581A-23CC-F68BFDF0FBBC}"/>
                  </a:ext>
                </a:extLst>
              </p:cNvPr>
              <p:cNvSpPr/>
              <p:nvPr/>
            </p:nvSpPr>
            <p:spPr bwMode="auto">
              <a:xfrm>
                <a:off x="10927080" y="2286000"/>
                <a:ext cx="3703320" cy="365760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849BA756-E2FB-8D45-BB82-A955EBBDF9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00551" y="3414276"/>
                <a:ext cx="2802098" cy="1401049"/>
              </a:xfrm>
              <a:prstGeom prst="rect">
                <a:avLst/>
              </a:prstGeom>
            </p:spPr>
          </p:pic>
        </p:grp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50ED1-DB5B-ABCC-5F7C-40C47AA2A7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72761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e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6CF378-F0E6-5034-6CF6-ECC88E4B67B9}"/>
              </a:ext>
            </a:extLst>
          </p:cNvPr>
          <p:cNvSpPr/>
          <p:nvPr userDrawn="1"/>
        </p:nvSpPr>
        <p:spPr bwMode="auto">
          <a:xfrm>
            <a:off x="-18169" y="0"/>
            <a:ext cx="14630380" cy="8229600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BDEE70-751A-F683-49D1-3563D21315EA}"/>
              </a:ext>
            </a:extLst>
          </p:cNvPr>
          <p:cNvSpPr txBox="1"/>
          <p:nvPr userDrawn="1"/>
        </p:nvSpPr>
        <p:spPr>
          <a:xfrm>
            <a:off x="7315201" y="6302865"/>
            <a:ext cx="7315210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2">
                    <a:lumMod val="10000"/>
                  </a:schemeClr>
                </a:solidFill>
              </a:rPr>
              <a:t>NI is now part of Emerson.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DA5D0BA-B17D-D352-3696-D80C4564771E}"/>
              </a:ext>
            </a:extLst>
          </p:cNvPr>
          <p:cNvGrpSpPr/>
          <p:nvPr userDrawn="1"/>
        </p:nvGrpSpPr>
        <p:grpSpPr>
          <a:xfrm>
            <a:off x="-18169" y="2286000"/>
            <a:ext cx="14648569" cy="3703320"/>
            <a:chOff x="-18169" y="2286000"/>
            <a:chExt cx="14648569" cy="37033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F6CCA3A-A5DE-4271-80F0-65307F662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0961"/>
            <a:stretch/>
          </p:blipFill>
          <p:spPr>
            <a:xfrm>
              <a:off x="-18169" y="2286000"/>
              <a:ext cx="7310005" cy="370332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88FA14F-CAF9-28F0-4E50-E88B33788615}"/>
                </a:ext>
              </a:extLst>
            </p:cNvPr>
            <p:cNvGrpSpPr/>
            <p:nvPr/>
          </p:nvGrpSpPr>
          <p:grpSpPr>
            <a:xfrm>
              <a:off x="7269486" y="2286000"/>
              <a:ext cx="3703320" cy="3703320"/>
              <a:chOff x="7315201" y="2286000"/>
              <a:chExt cx="3657600" cy="36576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7B61B60-935C-7BC9-43B5-ACCCBC6C10DC}"/>
                  </a:ext>
                </a:extLst>
              </p:cNvPr>
              <p:cNvSpPr/>
              <p:nvPr/>
            </p:nvSpPr>
            <p:spPr bwMode="auto">
              <a:xfrm>
                <a:off x="7315201" y="2286000"/>
                <a:ext cx="3657600" cy="3657600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EBDA7D4E-C581-FC03-CF8A-6673F24134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19443" y="3702677"/>
                <a:ext cx="1249117" cy="824247"/>
              </a:xfrm>
              <a:prstGeom prst="rect">
                <a:avLst/>
              </a:prstGeom>
            </p:spPr>
          </p:pic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126BEC-1233-693E-FA22-471FB7AFEBC6}"/>
                </a:ext>
              </a:extLst>
            </p:cNvPr>
            <p:cNvGrpSpPr/>
            <p:nvPr/>
          </p:nvGrpSpPr>
          <p:grpSpPr>
            <a:xfrm>
              <a:off x="10927080" y="2286000"/>
              <a:ext cx="3703320" cy="3703320"/>
              <a:chOff x="10927080" y="2286000"/>
              <a:chExt cx="3703320" cy="365760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6FA35715-C768-7E47-1B85-B4E00990DA72}"/>
                  </a:ext>
                </a:extLst>
              </p:cNvPr>
              <p:cNvSpPr/>
              <p:nvPr/>
            </p:nvSpPr>
            <p:spPr bwMode="auto">
              <a:xfrm>
                <a:off x="10927080" y="2286000"/>
                <a:ext cx="3703320" cy="365760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07F3CA5-66B4-02C8-F77C-DFAE75CF94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00551" y="3414276"/>
                <a:ext cx="2802098" cy="1401049"/>
              </a:xfrm>
              <a:prstGeom prst="rect">
                <a:avLst/>
              </a:prstGeom>
            </p:spPr>
          </p:pic>
        </p:grp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CE24624E-DE7B-5966-1304-9A8148C884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1237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7D8389FB-13B4-51E4-68AC-2618D55E87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5AD002E-415A-4D73-8091-8E41D1B56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76" y="478913"/>
            <a:ext cx="13262847" cy="1276437"/>
          </a:xfrm>
        </p:spPr>
        <p:txBody>
          <a:bodyPr lIns="91440">
            <a:noAutofit/>
          </a:bodyPr>
          <a:lstStyle>
            <a:lvl1pPr algn="l" defTabSz="1463040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4D33A2EE-036C-4D53-9010-79F2A3C10D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3777" y="1755350"/>
            <a:ext cx="10476358" cy="910340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9BBD498-4442-3D68-BD18-43021A6AE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780399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C6109AA-81FE-80E6-6C85-1F72793C92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F091D9-52CD-819A-F895-888D725CA2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76" y="1264976"/>
            <a:ext cx="13262847" cy="1276437"/>
          </a:xfrm>
        </p:spPr>
        <p:txBody>
          <a:bodyPr lIns="91440">
            <a:noAutofit/>
          </a:bodyPr>
          <a:lstStyle>
            <a:lvl1pPr algn="r" defTabSz="1463040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1C7229B2-0302-B532-FD04-8FDFC0A413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70265" y="2541413"/>
            <a:ext cx="10476358" cy="910340"/>
          </a:xfrm>
        </p:spPr>
        <p:txBody>
          <a:bodyPr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72A0D3D-A1F5-DABF-B4AB-4474F4C19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5244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Bottom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C0312917-9934-6C7B-5619-62A836D9917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15B72D-6C37-27C8-02F6-B0767A64B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6310" y="5514051"/>
            <a:ext cx="13262847" cy="1276437"/>
          </a:xfrm>
        </p:spPr>
        <p:txBody>
          <a:bodyPr lIns="91440">
            <a:noAutofit/>
          </a:bodyPr>
          <a:lstStyle>
            <a:lvl1pPr algn="l" defTabSz="1463040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4543A546-CE7C-20CC-1A94-72E4A8856C8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6311" y="6790488"/>
            <a:ext cx="10476358" cy="910340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6239AE-FAA0-15DC-6C9A-2B55F4C0F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20852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Bright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9BFF5F3-AA63-4E90-A5C2-2DF5193537C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6159213-4973-B145-E517-EB9FCAD7B0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2632" y="-1"/>
            <a:ext cx="5376485" cy="2936727"/>
          </a:xfrm>
          <a:solidFill>
            <a:schemeClr val="accent6"/>
          </a:solidFill>
        </p:spPr>
        <p:txBody>
          <a:bodyPr lIns="91440">
            <a:noAutofit/>
          </a:bodyPr>
          <a:lstStyle>
            <a:lvl1pPr marL="274320" algn="l" defTabSz="146304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4000" b="0" i="0" kern="1200" cap="none" baseline="0" dirty="0">
                <a:solidFill>
                  <a:schemeClr val="tx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6428E205-3797-1272-896A-7E47BDDF21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42633" y="2936726"/>
            <a:ext cx="5376484" cy="5292874"/>
          </a:xfrm>
          <a:solidFill>
            <a:schemeClr val="accent6"/>
          </a:solidFill>
        </p:spPr>
        <p:txBody>
          <a:bodyPr/>
          <a:lstStyle>
            <a:lvl1pPr marL="27432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08F619E-F524-0D27-7E20-76C08FB9B7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03772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Dark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9BFF5F3-AA63-4E90-A5C2-2DF5193537C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6159213-4973-B145-E517-EB9FCAD7B0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2632" y="-1"/>
            <a:ext cx="5376485" cy="2936727"/>
          </a:xfrm>
          <a:solidFill>
            <a:schemeClr val="tx2"/>
          </a:solidFill>
        </p:spPr>
        <p:txBody>
          <a:bodyPr lIns="91440">
            <a:noAutofit/>
          </a:bodyPr>
          <a:lstStyle>
            <a:lvl1pPr marL="274320" algn="l" defTabSz="146304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6428E205-3797-1272-896A-7E47BDDF21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42633" y="2936726"/>
            <a:ext cx="5376484" cy="5292874"/>
          </a:xfrm>
          <a:solidFill>
            <a:schemeClr val="tx2"/>
          </a:solidFill>
        </p:spPr>
        <p:txBody>
          <a:bodyPr/>
          <a:lstStyle>
            <a:lvl1pPr marL="274320" indent="0" algn="l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CE65F22-62CF-DAFA-08EF-029837C0F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441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Internal Layout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06402" y="361982"/>
            <a:ext cx="13832840" cy="702941"/>
          </a:xfrm>
          <a:prstGeom prst="rect">
            <a:avLst/>
          </a:prstGeom>
        </p:spPr>
        <p:txBody>
          <a:bodyPr wrap="square" lIns="0" rIns="0" anchor="ctr">
            <a:noAutofit/>
          </a:bodyPr>
          <a:lstStyle>
            <a:lvl1pPr algn="l">
              <a:defRPr sz="44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Heading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4DDF9-502B-294C-9E94-2378F0F98F23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91162" y="1359362"/>
            <a:ext cx="13832838" cy="6481618"/>
          </a:xfrm>
          <a:prstGeom prst="rect">
            <a:avLst/>
          </a:prstGeom>
        </p:spPr>
        <p:txBody>
          <a:bodyPr lIns="0" rIns="0">
            <a:normAutofit/>
          </a:bodyPr>
          <a:lstStyle>
            <a:lvl1pPr>
              <a:defRPr sz="2560"/>
            </a:lvl1pPr>
          </a:lstStyle>
          <a:p>
            <a:pPr lvl="0"/>
            <a:r>
              <a:rPr lang="en-US"/>
              <a:t>Content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A07C327-B733-9742-BE10-94D2CD11FB7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7482"/>
          <a:stretch/>
        </p:blipFill>
        <p:spPr>
          <a:xfrm rot="10800000">
            <a:off x="-1" y="-1"/>
            <a:ext cx="147534" cy="822959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09588C4-42DB-B5AB-68F1-F4D9D32DA0F8}"/>
              </a:ext>
            </a:extLst>
          </p:cNvPr>
          <p:cNvSpPr/>
          <p:nvPr userDrawn="1"/>
        </p:nvSpPr>
        <p:spPr>
          <a:xfrm>
            <a:off x="391162" y="7840981"/>
            <a:ext cx="1643379" cy="388618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algn="l"/>
            <a:r>
              <a:rPr lang="en-US" sz="1280">
                <a:solidFill>
                  <a:schemeClr val="bg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NI CONFIDENTIAL</a:t>
            </a:r>
          </a:p>
        </p:txBody>
      </p:sp>
    </p:spTree>
    <p:extLst>
      <p:ext uri="{BB962C8B-B14F-4D97-AF65-F5344CB8AC3E}">
        <p14:creationId xmlns:p14="http://schemas.microsoft.com/office/powerpoint/2010/main" val="367679464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eaker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4630400" cy="723105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 flipH="1">
            <a:off x="8547100" y="3698758"/>
            <a:ext cx="60833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547100" y="1530220"/>
            <a:ext cx="5580062" cy="2050895"/>
          </a:xfrm>
        </p:spPr>
        <p:txBody>
          <a:bodyPr>
            <a:noAutofit/>
          </a:bodyPr>
          <a:lstStyle>
            <a:lvl1pPr algn="l" defTabSz="146304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4000" kern="1200" cap="none" baseline="0" dirty="0">
                <a:solidFill>
                  <a:schemeClr val="bg1"/>
                </a:solidFill>
                <a:latin typeface="+mj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B786E8-C0D1-6610-0652-288C064910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45739" y="7492621"/>
            <a:ext cx="1768351" cy="454588"/>
          </a:xfrm>
          <a:prstGeom prst="rect">
            <a:avLst/>
          </a:prstGeom>
        </p:spPr>
      </p:pic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F3C98B94-5C52-E620-69BA-360353B197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547100" y="3956962"/>
            <a:ext cx="5580062" cy="91034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39D28D5-A065-9D4B-08E3-E8427328E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94924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eaker_Blu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4630400" cy="72310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8547100" y="3698758"/>
            <a:ext cx="60833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47100" y="1530220"/>
            <a:ext cx="5580062" cy="2050895"/>
          </a:xfrm>
        </p:spPr>
        <p:txBody>
          <a:bodyPr>
            <a:noAutofit/>
          </a:bodyPr>
          <a:lstStyle>
            <a:lvl1pPr algn="l" defTabSz="146304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12F83A-DB6F-F511-2661-4228658F73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45739" y="7492621"/>
            <a:ext cx="1768351" cy="454588"/>
          </a:xfrm>
          <a:prstGeom prst="rect">
            <a:avLst/>
          </a:prstGeom>
        </p:spPr>
      </p:pic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BD5C8983-9837-9124-4B5B-8C9E6E1E35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547100" y="3956962"/>
            <a:ext cx="5580062" cy="91034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Insert Subtitle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57B30E0-B710-C5EF-4F55-0FD6FC853D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64533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29CB7604-41D7-C52B-91F1-8825BBA54CC8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7C2C21-21DC-C1D3-2FC5-B4D312E2630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3238" y="2036829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1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D67C484B-16A7-DDBF-14F2-86FF1A2843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3238" y="2909795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2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A7991BED-ABDA-00E6-FA19-59ECC9513C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3237" y="3782761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3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EB9D5586-12D0-0617-0E83-18566F5F3D3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03237" y="4655727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4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CF0DDFD5-43B7-F702-6963-ED560A9829A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3237" y="5528693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5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80CEF86B-120C-0941-9E60-043E44E6764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3237" y="6401657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Group 6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E026C21-57F3-D6D8-15BF-C37F4D4FE58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494493" y="2036829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76A126D3-BDF5-3AEE-1652-826946CF5D5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94493" y="2909795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BFF508D-A562-2556-E822-0712912C76D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494492" y="3782761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9A7B486F-B636-3264-024E-F220C2E86F2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494492" y="4655727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A85B539F-6478-15FE-15B6-DF8BF611045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94492" y="5528693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8F8F0E5-9313-5F1C-EA96-805FDEBFAA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94492" y="6401657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56C1EBB-5DA5-BF02-BDC5-AA34C3503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5061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1A7477AD-DFD3-6E09-ADB5-2626AFF82BB1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2652903"/>
            <a:ext cx="13623926" cy="4213507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8E0690B-A650-10E2-4533-EBACCFF1E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238" y="1960631"/>
            <a:ext cx="13623924" cy="596900"/>
          </a:xfrm>
        </p:spPr>
        <p:txBody>
          <a:bodyPr/>
          <a:lstStyle>
            <a:lvl1pPr marL="0" indent="0">
              <a:buNone/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2C4C05A-3048-8787-2847-1F300FCF8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5302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block Conte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1A7477AD-DFD3-6E09-ADB5-2626AFF82BB1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2652903"/>
            <a:ext cx="6666189" cy="421350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8E0690B-A650-10E2-4533-EBACCFF1E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238" y="1960631"/>
            <a:ext cx="6666188" cy="59690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7FC8DC0-6478-538D-D5BB-1C7A5196457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7460973" y="2652903"/>
            <a:ext cx="6666189" cy="421350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582A5401-52A2-8570-1E7F-12F6CAFEBE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0974" y="1960631"/>
            <a:ext cx="6666188" cy="596900"/>
          </a:xfrm>
        </p:spPr>
        <p:txBody>
          <a:bodyPr/>
          <a:lstStyle>
            <a:lvl1pPr marL="0" indent="0">
              <a:buNone/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6B23157-C7C5-A8CF-164C-6F71BC03A2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57131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Block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68898" y="801451"/>
            <a:ext cx="8958263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8899" y="2145118"/>
            <a:ext cx="8958263" cy="5170082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FA95EFE-A82E-97DE-9182-57C867C5A4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" y="0"/>
            <a:ext cx="49149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E74F657-CE88-2203-5F5D-65C0CCA673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73326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Block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3640" y="1127200"/>
            <a:ext cx="5486400" cy="1017918"/>
          </a:xfrm>
        </p:spPr>
        <p:txBody>
          <a:bodyPr>
            <a:noAutofit/>
          </a:bodyPr>
          <a:lstStyle>
            <a:lvl1pPr>
              <a:defRPr sz="28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Slide Subtitle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33640" y="2305437"/>
            <a:ext cx="5567953" cy="4436069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5F5E3664-151B-7A7F-4F7C-2A507E6478C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14898" y="0"/>
            <a:ext cx="33782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CEC826-D1F7-EA99-352F-49B6565DAE2C}"/>
              </a:ext>
            </a:extLst>
          </p:cNvPr>
          <p:cNvSpPr/>
          <p:nvPr userDrawn="1"/>
        </p:nvSpPr>
        <p:spPr>
          <a:xfrm>
            <a:off x="0" y="0"/>
            <a:ext cx="4914898" cy="8229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00F2A52D-6982-1DF0-3FA0-210C5B9B83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2588" y="2502858"/>
            <a:ext cx="3540125" cy="2179637"/>
          </a:xfr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>
              <a:defRPr sz="4000">
                <a:solidFill>
                  <a:schemeClr val="bg1"/>
                </a:solidFill>
                <a:latin typeface="+mj-lt"/>
              </a:defRPr>
            </a:lvl2pPr>
            <a:lvl3pPr>
              <a:defRPr sz="4000">
                <a:solidFill>
                  <a:schemeClr val="bg1"/>
                </a:solidFill>
                <a:latin typeface="+mj-lt"/>
              </a:defRPr>
            </a:lvl3pPr>
            <a:lvl4pPr>
              <a:defRPr sz="4000">
                <a:solidFill>
                  <a:schemeClr val="bg1"/>
                </a:solidFill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Click To Edit Slide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6F681F-0D2D-8334-C08A-5E22FD0B7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69932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in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2652903"/>
            <a:ext cx="13623926" cy="4213507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8E0690B-A650-10E2-4533-EBACCFF1E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238" y="1960631"/>
            <a:ext cx="13623924" cy="596900"/>
          </a:xfrm>
        </p:spPr>
        <p:txBody>
          <a:bodyPr/>
          <a:lstStyle>
            <a:lvl1pPr marL="0" indent="0">
              <a:buNone/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AF8B6F9-70E2-DC92-6A96-A82D7F4A63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64011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in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1960631"/>
            <a:ext cx="13623926" cy="5247691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15D3A71-7794-FE21-D1CE-74B73F643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53440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lain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1310639"/>
            <a:ext cx="13623926" cy="5897683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329565"/>
            <a:ext cx="13623925" cy="691713"/>
          </a:xfrm>
        </p:spPr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15D3A71-7794-FE21-D1CE-74B73F643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87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Internal Layou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B0C59DE-2D08-734A-9F9A-4067194B8BD7}"/>
              </a:ext>
            </a:extLst>
          </p:cNvPr>
          <p:cNvCxnSpPr>
            <a:cxnSpLocks/>
          </p:cNvCxnSpPr>
          <p:nvPr/>
        </p:nvCxnSpPr>
        <p:spPr>
          <a:xfrm>
            <a:off x="1178562" y="415979"/>
            <a:ext cx="12258040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0" name="Image">
            <a:extLst>
              <a:ext uri="{FF2B5EF4-FFF2-40B4-BE49-F238E27FC236}">
                <a16:creationId xmlns:a16="http://schemas.microsoft.com/office/drawing/2014/main" id="{EC2AF6E3-B9CE-8247-9AC6-3BADB0C8564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161" y="414215"/>
            <a:ext cx="404826" cy="270898"/>
          </a:xfrm>
          <a:prstGeom prst="rect">
            <a:avLst/>
          </a:prstGeom>
          <a:ln w="12700">
            <a:miter lim="400000"/>
          </a:ln>
          <a:effectLst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C4DDF9-502B-294C-9E94-2378F0F98F23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91162" y="2067146"/>
            <a:ext cx="13846419" cy="5773837"/>
          </a:xfrm>
          <a:prstGeom prst="rect">
            <a:avLst/>
          </a:prstGeom>
        </p:spPr>
        <p:txBody>
          <a:bodyPr lIns="0" rIns="0">
            <a:normAutofit/>
          </a:bodyPr>
          <a:lstStyle>
            <a:lvl1pPr>
              <a:defRPr sz="2560"/>
            </a:lvl1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1FBC184-1E82-5C47-AA7E-7E1233E49CC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1162" y="1064925"/>
            <a:ext cx="13846419" cy="702941"/>
          </a:xfrm>
          <a:prstGeom prst="rect">
            <a:avLst/>
          </a:prstGeom>
        </p:spPr>
        <p:txBody>
          <a:bodyPr wrap="square" lIns="0" rIns="0" anchor="ctr">
            <a:noAutofit/>
          </a:bodyPr>
          <a:lstStyle>
            <a:lvl1pPr>
              <a:defRPr lang="en-US" sz="448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7D35DFA-48F1-7F43-8BA6-4513D22BED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202224" y="544353"/>
            <a:ext cx="12226218" cy="270875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0" kern="1200" spc="-64" baseline="0" dirty="0">
                <a:solidFill>
                  <a:schemeClr val="tx1"/>
                </a:solidFill>
                <a:latin typeface="Consolas" panose="020B0609020204030204" pitchFamily="49" charset="0"/>
                <a:ea typeface="Consolas" panose="020B0609020204030204" pitchFamily="49" charset="0"/>
                <a:cs typeface="Arial" charset="0"/>
              </a:defRPr>
            </a:lvl1pPr>
          </a:lstStyle>
          <a:p>
            <a:pPr marL="0" marR="0" lvl="0" indent="0" algn="l" defTabSz="1463005" rtl="0" eaLnBrk="1" fontAlgn="auto" latinLnBrk="0" hangingPunct="1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bg2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>
                <a:tab pos="292602" algn="l"/>
              </a:tabLst>
            </a:pPr>
            <a:r>
              <a:rPr lang="en-US"/>
              <a:t>SECTION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15CB91B-2897-ED46-B47F-C9C35DEBBEDD}"/>
              </a:ext>
            </a:extLst>
          </p:cNvPr>
          <p:cNvSpPr/>
          <p:nvPr/>
        </p:nvSpPr>
        <p:spPr>
          <a:xfrm>
            <a:off x="13528042" y="237098"/>
            <a:ext cx="709539" cy="293590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/>
          <a:p>
            <a:pPr lvl="0" algn="r"/>
            <a:r>
              <a:rPr lang="en-US" sz="1600" spc="-32" baseline="0">
                <a:solidFill>
                  <a:schemeClr val="tx1"/>
                </a:solidFill>
              </a:rPr>
              <a:t>ni.com</a:t>
            </a:r>
          </a:p>
        </p:txBody>
      </p:sp>
    </p:spTree>
    <p:extLst>
      <p:ext uri="{BB962C8B-B14F-4D97-AF65-F5344CB8AC3E}">
        <p14:creationId xmlns:p14="http://schemas.microsoft.com/office/powerpoint/2010/main" val="2382942410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Subhead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F7C280F-A550-5B4E-3602-72F37960F701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886010" y="2298700"/>
            <a:ext cx="5908487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7740505" y="2298700"/>
            <a:ext cx="6369195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886010" y="3230815"/>
            <a:ext cx="5908489" cy="306838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16"/>
          <p:cNvSpPr>
            <a:spLocks noGrp="1"/>
          </p:cNvSpPr>
          <p:nvPr>
            <p:ph sz="quarter" idx="18"/>
          </p:nvPr>
        </p:nvSpPr>
        <p:spPr>
          <a:xfrm>
            <a:off x="7740505" y="3230815"/>
            <a:ext cx="6369192" cy="306838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02186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1842E2-D7BE-65D5-63F4-9548CA8AE0C1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7315200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FD829-7BA5-3C6D-763D-59772F8506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349959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With Subhead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F7C280F-A550-5B4E-3602-72F37960F701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886011" y="2298700"/>
            <a:ext cx="3771490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5425146" y="2298700"/>
            <a:ext cx="3771491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886011" y="3230815"/>
            <a:ext cx="3771490" cy="306838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Content Placeholder 16"/>
          <p:cNvSpPr>
            <a:spLocks noGrp="1"/>
          </p:cNvSpPr>
          <p:nvPr>
            <p:ph sz="quarter" idx="18"/>
          </p:nvPr>
        </p:nvSpPr>
        <p:spPr>
          <a:xfrm>
            <a:off x="5425146" y="3230815"/>
            <a:ext cx="3771487" cy="306838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02186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BB201C-481A-0938-9DB5-D0C110A33E1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041323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429DB8-28BE-3F8C-CCED-A9CFC8697C81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9585120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F7AAA09-1185-7F6B-0EB9-01E5747EB0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968942" y="2300767"/>
            <a:ext cx="3771491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1" name="Content Placeholder 16">
            <a:extLst>
              <a:ext uri="{FF2B5EF4-FFF2-40B4-BE49-F238E27FC236}">
                <a16:creationId xmlns:a16="http://schemas.microsoft.com/office/drawing/2014/main" id="{514F11C7-C221-F797-F5B3-84BD44C358B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9968942" y="3230814"/>
            <a:ext cx="3771487" cy="306838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0B3B5F0-7DA3-0644-2322-57C95423A7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06447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/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5751516" y="2600325"/>
            <a:ext cx="8375616" cy="3113472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339725" indent="0">
              <a:lnSpc>
                <a:spcPct val="150000"/>
              </a:lnSpc>
              <a:buNone/>
              <a:defRPr sz="2000"/>
            </a:lvl2pPr>
            <a:lvl3pPr marL="688975" indent="0">
              <a:lnSpc>
                <a:spcPct val="150000"/>
              </a:lnSpc>
              <a:buNone/>
              <a:defRPr sz="2000"/>
            </a:lvl3pPr>
            <a:lvl4pPr marL="976312" indent="0">
              <a:lnSpc>
                <a:spcPct val="150000"/>
              </a:lnSpc>
              <a:buNone/>
              <a:defRPr sz="2000"/>
            </a:lvl4pPr>
            <a:lvl5pPr marL="1314450" indent="0">
              <a:lnSpc>
                <a:spcPct val="150000"/>
              </a:lnSpc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497514" y="1943100"/>
            <a:ext cx="0" cy="487438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D9C47752-FC8E-7273-4E3D-C0E64C8D61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51515" y="5819685"/>
            <a:ext cx="4592639" cy="365011"/>
          </a:xfrm>
        </p:spPr>
        <p:txBody>
          <a:bodyPr anchor="b">
            <a:noAutofit/>
          </a:bodyPr>
          <a:lstStyle>
            <a:lvl1pPr marL="0" indent="0" algn="l">
              <a:buNone/>
              <a:defRPr sz="1600" b="1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8" name="Content Placeholder 16">
            <a:extLst>
              <a:ext uri="{FF2B5EF4-FFF2-40B4-BE49-F238E27FC236}">
                <a16:creationId xmlns:a16="http://schemas.microsoft.com/office/drawing/2014/main" id="{807962F9-1629-7C38-601F-666AEEED64C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5751515" y="6158867"/>
            <a:ext cx="4592639" cy="74722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339725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688975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976312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314450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216B4B-E4E8-23D5-7E23-FB5B3CAB89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7515" y="801451"/>
            <a:ext cx="8629618" cy="606582"/>
          </a:xfrm>
        </p:spPr>
        <p:txBody>
          <a:bodyPr>
            <a:noAutofit/>
          </a:bodyPr>
          <a:lstStyle>
            <a:lvl1pPr>
              <a:defRPr sz="3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D794A3B-B179-A62D-2C7D-5B5E0E5D6BB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" y="0"/>
            <a:ext cx="49149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9" name="Picture 8" descr="A green and black half circle&#10;&#10;Description automatically generated">
            <a:extLst>
              <a:ext uri="{FF2B5EF4-FFF2-40B4-BE49-F238E27FC236}">
                <a16:creationId xmlns:a16="http://schemas.microsoft.com/office/drawing/2014/main" id="{039F9885-A89B-EB2E-F0EF-DA862080C5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51515" y="1943100"/>
            <a:ext cx="420678" cy="420678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DF60FBE-1FA4-1819-4C58-4B5855D89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86184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w/headsho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D94836B-C64F-B87F-049E-8D959535578D}"/>
              </a:ext>
            </a:extLst>
          </p:cNvPr>
          <p:cNvSpPr/>
          <p:nvPr userDrawn="1"/>
        </p:nvSpPr>
        <p:spPr>
          <a:xfrm>
            <a:off x="0" y="0"/>
            <a:ext cx="14630400" cy="72310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5441430" y="2074470"/>
            <a:ext cx="8604349" cy="4737885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1pPr>
            <a:lvl2pPr marL="339725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2pPr>
            <a:lvl3pPr marL="688975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3pPr>
            <a:lvl4pPr marL="976312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4pPr>
            <a:lvl5pPr marL="1314450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048559" y="891390"/>
            <a:ext cx="0" cy="592609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D9C47752-FC8E-7273-4E3D-C0E64C8D61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0702" y="5699765"/>
            <a:ext cx="4014988" cy="365011"/>
          </a:xfrm>
        </p:spPr>
        <p:txBody>
          <a:bodyPr anchor="b">
            <a:noAutofit/>
          </a:bodyPr>
          <a:lstStyle>
            <a:lvl1pPr marL="0" indent="0" algn="l">
              <a:buNone/>
              <a:defRPr sz="16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8" name="Content Placeholder 16">
            <a:extLst>
              <a:ext uri="{FF2B5EF4-FFF2-40B4-BE49-F238E27FC236}">
                <a16:creationId xmlns:a16="http://schemas.microsoft.com/office/drawing/2014/main" id="{807962F9-1629-7C38-601F-666AEEED64C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40702" y="6038947"/>
            <a:ext cx="4014988" cy="77854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339725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688975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976312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314450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216B4B-E4E8-23D5-7E23-FB5B3CAB89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700" y="1417244"/>
            <a:ext cx="4014983" cy="2809981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Slide Title</a:t>
            </a:r>
          </a:p>
        </p:txBody>
      </p:sp>
      <p:pic>
        <p:nvPicPr>
          <p:cNvPr id="9" name="Picture 8" descr="A green and black half circle&#10;&#10;Description automatically generated">
            <a:extLst>
              <a:ext uri="{FF2B5EF4-FFF2-40B4-BE49-F238E27FC236}">
                <a16:creationId xmlns:a16="http://schemas.microsoft.com/office/drawing/2014/main" id="{039F9885-A89B-EB2E-F0EF-DA862080C5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1430" y="1417245"/>
            <a:ext cx="420678" cy="420678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B900EC3-FE66-C186-77D4-CB898A392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935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899A62D2-4FA2-5638-ADF6-566B9B8B0B31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03238" y="1863523"/>
            <a:ext cx="13623924" cy="523175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440C264-907A-2A22-91CB-67E7EF96F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1017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 Fea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F7C280F-A550-5B4E-3602-72F37960F701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Slide Title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2500486" y="2340350"/>
            <a:ext cx="11626676" cy="503523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 hasCustomPrompt="1"/>
          </p:nvPr>
        </p:nvSpPr>
        <p:spPr>
          <a:xfrm>
            <a:off x="2500486" y="2886393"/>
            <a:ext cx="11626676" cy="136663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600"/>
            </a:lvl1pPr>
            <a:lvl2pPr marL="339725" indent="0">
              <a:buNone/>
              <a:defRPr sz="1600"/>
            </a:lvl2pPr>
            <a:lvl3pPr marL="688975" indent="0">
              <a:buNone/>
              <a:defRPr sz="1600"/>
            </a:lvl3pPr>
            <a:lvl4pPr marL="976312" indent="0">
              <a:buNone/>
              <a:defRPr sz="1600"/>
            </a:lvl4pPr>
            <a:lvl5pPr marL="131445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90BE259-1380-7F27-3E64-533E1C56F5F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03238" y="2432749"/>
            <a:ext cx="1684314" cy="1682051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6340FD9B-AE60-3404-C819-CD753CD6CA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00486" y="4596722"/>
            <a:ext cx="11626676" cy="503523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6DBD51D-CD95-46A6-B925-503D512862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2500486" y="5142765"/>
            <a:ext cx="11626676" cy="136663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600"/>
            </a:lvl1pPr>
            <a:lvl2pPr marL="339725" indent="0">
              <a:buNone/>
              <a:defRPr sz="1600"/>
            </a:lvl2pPr>
            <a:lvl3pPr marL="688975" indent="0">
              <a:buNone/>
              <a:defRPr sz="1600"/>
            </a:lvl3pPr>
            <a:lvl4pPr marL="976312" indent="0">
              <a:buNone/>
              <a:defRPr sz="1600"/>
            </a:lvl4pPr>
            <a:lvl5pPr marL="1314450" indent="0">
              <a:buNone/>
              <a:defRPr sz="16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B4D58A6A-B651-A158-704E-ED16D440AE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238" y="4689121"/>
            <a:ext cx="1684314" cy="1682051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B2B1C0E-D76E-924F-D78D-DA11B6B65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00326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616687"/>
            <a:ext cx="4302678" cy="729227"/>
          </a:xfrm>
        </p:spPr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03237" y="1597026"/>
            <a:ext cx="3060250" cy="1348193"/>
          </a:xfrm>
        </p:spPr>
        <p:txBody>
          <a:bodyPr>
            <a:noAutofit/>
          </a:bodyPr>
          <a:lstStyle>
            <a:lvl1pPr marL="0" indent="0">
              <a:buNone/>
              <a:defRPr sz="2800"/>
            </a:lvl1pPr>
            <a:lvl2pPr marL="339725" indent="0">
              <a:buNone/>
              <a:defRPr sz="2800"/>
            </a:lvl2pPr>
            <a:lvl3pPr marL="688975" indent="0">
              <a:buNone/>
              <a:defRPr sz="2800"/>
            </a:lvl3pPr>
            <a:lvl4pPr marL="976312" indent="0">
              <a:buNone/>
              <a:defRPr sz="2800"/>
            </a:lvl4pPr>
            <a:lvl5pPr marL="1314450" indent="0">
              <a:buNone/>
              <a:defRPr sz="2800"/>
            </a:lvl5pPr>
          </a:lstStyle>
          <a:p>
            <a:pPr lvl="0"/>
            <a:r>
              <a:rPr lang="en-US"/>
              <a:t>Click to edit subtitle text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0F6CA80A-BA8C-B7F2-8C4E-F84D62670B2D}"/>
              </a:ext>
            </a:extLst>
          </p:cNvPr>
          <p:cNvSpPr>
            <a:spLocks noGrp="1"/>
          </p:cNvSpPr>
          <p:nvPr userDrawn="1">
            <p:ph type="pic" sz="quarter" idx="20"/>
          </p:nvPr>
        </p:nvSpPr>
        <p:spPr>
          <a:xfrm>
            <a:off x="503233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0DC35C0-C611-78A7-EFF1-0330D38B6D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20853" y="5917437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F97933E-A769-4EC3-221C-BD006D40E1B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20853" y="6222238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79D9B7D2-2E2B-3273-95B3-EF18CB903DC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984049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210B44B-5432-4C48-2886-68C6391780E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201669" y="5917437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FFAAB62C-3F7A-FE76-23EB-98DB2C24AA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201669" y="6222238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91540D4C-2F55-AF9F-EB75-B005081C1B2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459079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F6C9556-BFE5-B01F-9587-486E3743580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76699" y="5917437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ED38802-657F-81C9-048E-05CB3E058EF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76699" y="6222238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4" name="Picture Placeholder 6">
            <a:extLst>
              <a:ext uri="{FF2B5EF4-FFF2-40B4-BE49-F238E27FC236}">
                <a16:creationId xmlns:a16="http://schemas.microsoft.com/office/drawing/2014/main" id="{F6E8F21C-F64B-5865-6BCD-F80121E8E88E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0934109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35D82FB-2E4E-4B62-8878-B6A81F0D91C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151729" y="5917437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9396F1E-0D7A-C6CC-EFE8-C181FDAFC3F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151729" y="6222238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Picture Placeholder 6">
            <a:extLst>
              <a:ext uri="{FF2B5EF4-FFF2-40B4-BE49-F238E27FC236}">
                <a16:creationId xmlns:a16="http://schemas.microsoft.com/office/drawing/2014/main" id="{94521486-C084-761E-652A-41F8EDD95CD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503233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8DC7B0C1-3855-86C2-0A18-D670191A839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20853" y="431813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8955BC9D-F392-B268-B8FA-CC8EA43E773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20853" y="462293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Picture Placeholder 6">
            <a:extLst>
              <a:ext uri="{FF2B5EF4-FFF2-40B4-BE49-F238E27FC236}">
                <a16:creationId xmlns:a16="http://schemas.microsoft.com/office/drawing/2014/main" id="{BD558958-69BB-A734-6ACB-32F309A77CF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3984049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F0B6883B-4B23-05B7-1A9A-829255DBC0D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01669" y="431813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882FBF47-1EC2-57D6-A2F5-3CB615404C5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201669" y="462293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6" name="Picture Placeholder 6">
            <a:extLst>
              <a:ext uri="{FF2B5EF4-FFF2-40B4-BE49-F238E27FC236}">
                <a16:creationId xmlns:a16="http://schemas.microsoft.com/office/drawing/2014/main" id="{B4F1ECC7-0294-0893-F7B6-4B719C20DB3C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7459079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FE4742C-62A6-3943-3AB9-E1473AAB7BA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76699" y="431813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1018C43F-F5F3-65A1-AD09-625021BFECD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76699" y="462293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0" name="Picture Placeholder 6">
            <a:extLst>
              <a:ext uri="{FF2B5EF4-FFF2-40B4-BE49-F238E27FC236}">
                <a16:creationId xmlns:a16="http://schemas.microsoft.com/office/drawing/2014/main" id="{DCFA9079-BB94-319C-A413-6D8E15EEAD2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934109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94925F85-A2AA-F720-3745-59937409054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2151729" y="431813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BA19A9E8-6749-F611-3A66-EF24A8AA008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2151729" y="462293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4F4355E3-EC8E-5C40-BF7E-21130271D4CF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984049" y="256710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B899B7C8-075B-A7DA-BC67-2BE408DFE9DC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201669" y="272382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64237FA6-A072-9159-A24D-79BBBDF4E06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201669" y="302862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BABB45AB-EF52-4504-652B-34551886BBAF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459079" y="256710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739A6FDB-63BA-5D83-CAF0-EAB994855796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676699" y="272382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3CC40181-25B6-D371-6EDE-263324525C5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676699" y="302862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2" name="Picture Placeholder 6">
            <a:extLst>
              <a:ext uri="{FF2B5EF4-FFF2-40B4-BE49-F238E27FC236}">
                <a16:creationId xmlns:a16="http://schemas.microsoft.com/office/drawing/2014/main" id="{AECC4A25-8EE4-5F71-7039-B9D6B4729098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660759" y="919031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D886AF52-6F03-B5B1-ABE1-123DB0094CF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878379" y="1075749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3C473C1-8B3A-5C7A-E473-B0F5F267A5D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878379" y="1380550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B0155BC-BDA8-C818-E00A-BE1E32EAF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9608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89C5C778-F4C0-C7CF-C813-C9C3A87D8E4E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3EEB7A42-5110-13AD-1E86-1C14D8EA0C4A}"/>
              </a:ext>
            </a:extLst>
          </p:cNvPr>
          <p:cNvSpPr/>
          <p:nvPr userDrawn="1"/>
        </p:nvSpPr>
        <p:spPr>
          <a:xfrm>
            <a:off x="9706770" y="1714500"/>
            <a:ext cx="492363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Titles Should Use Initial Caps </a:t>
            </a:r>
          </a:p>
        </p:txBody>
      </p:sp>
      <p:sp>
        <p:nvSpPr>
          <p:cNvPr id="5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503237" y="1872517"/>
            <a:ext cx="8713913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hart Placeholder 6"/>
          <p:cNvSpPr>
            <a:spLocks noGrp="1"/>
          </p:cNvSpPr>
          <p:nvPr>
            <p:ph type="chart" sz="quarter" idx="16"/>
          </p:nvPr>
        </p:nvSpPr>
        <p:spPr>
          <a:xfrm>
            <a:off x="503238" y="3045239"/>
            <a:ext cx="8713913" cy="38310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1BB87E08-F5B2-1C85-04B0-1A4D63D6F7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968942" y="1994359"/>
            <a:ext cx="4158220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8" name="Content Placeholder 16">
            <a:extLst>
              <a:ext uri="{FF2B5EF4-FFF2-40B4-BE49-F238E27FC236}">
                <a16:creationId xmlns:a16="http://schemas.microsoft.com/office/drawing/2014/main" id="{DFCB2DF8-8D4A-D112-A1F9-55A56C739C93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9968942" y="3045239"/>
            <a:ext cx="4158220" cy="383105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D8C89FE-E5DA-B993-1428-B78D5CC400E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9968942" y="2900583"/>
            <a:ext cx="415822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F135AD9-D450-D550-8CBA-5F0400B4E9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92731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out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89C5C778-F4C0-C7CF-C813-C9C3A87D8E4E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Slide Titles Should Use Initial Caps </a:t>
            </a:r>
          </a:p>
        </p:txBody>
      </p:sp>
      <p:sp>
        <p:nvSpPr>
          <p:cNvPr id="5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503237" y="1872517"/>
            <a:ext cx="13623925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hart Placeholder 6"/>
          <p:cNvSpPr>
            <a:spLocks noGrp="1"/>
          </p:cNvSpPr>
          <p:nvPr>
            <p:ph type="chart" sz="quarter" idx="16"/>
          </p:nvPr>
        </p:nvSpPr>
        <p:spPr>
          <a:xfrm>
            <a:off x="503238" y="3045239"/>
            <a:ext cx="13623924" cy="38310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651C850-897C-E949-B6AA-E058B3A7F6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19543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B9B7C343-9278-D462-40D5-EBDFE3A21F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25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26" Type="http://schemas.openxmlformats.org/officeDocument/2006/relationships/slideLayout" Target="../slideLayouts/slideLayout64.xml"/><Relationship Id="rId3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59.xml"/><Relationship Id="rId34" Type="http://schemas.openxmlformats.org/officeDocument/2006/relationships/theme" Target="../theme/theme2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5" Type="http://schemas.openxmlformats.org/officeDocument/2006/relationships/slideLayout" Target="../slideLayouts/slideLayout63.xml"/><Relationship Id="rId33" Type="http://schemas.openxmlformats.org/officeDocument/2006/relationships/slideLayout" Target="../slideLayouts/slideLayout71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slideLayout" Target="../slideLayouts/slideLayout58.xml"/><Relationship Id="rId29" Type="http://schemas.openxmlformats.org/officeDocument/2006/relationships/slideLayout" Target="../slideLayouts/slideLayout67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24" Type="http://schemas.openxmlformats.org/officeDocument/2006/relationships/slideLayout" Target="../slideLayouts/slideLayout62.xml"/><Relationship Id="rId32" Type="http://schemas.openxmlformats.org/officeDocument/2006/relationships/slideLayout" Target="../slideLayouts/slideLayout70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61.xml"/><Relationship Id="rId28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31" Type="http://schemas.openxmlformats.org/officeDocument/2006/relationships/slideLayout" Target="../slideLayouts/slideLayout69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60.xml"/><Relationship Id="rId27" Type="http://schemas.openxmlformats.org/officeDocument/2006/relationships/slideLayout" Target="../slideLayouts/slideLayout65.xml"/><Relationship Id="rId30" Type="http://schemas.openxmlformats.org/officeDocument/2006/relationships/slideLayout" Target="../slideLayouts/slideLayout68.xml"/><Relationship Id="rId35" Type="http://schemas.openxmlformats.org/officeDocument/2006/relationships/image" Target="../media/image15.png"/><Relationship Id="rId8" Type="http://schemas.openxmlformats.org/officeDocument/2006/relationships/slideLayout" Target="../slideLayouts/slideLayout4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9.xml"/><Relationship Id="rId13" Type="http://schemas.openxmlformats.org/officeDocument/2006/relationships/slideLayout" Target="../slideLayouts/slideLayout84.xml"/><Relationship Id="rId18" Type="http://schemas.openxmlformats.org/officeDocument/2006/relationships/slideLayout" Target="../slideLayouts/slideLayout89.xml"/><Relationship Id="rId26" Type="http://schemas.openxmlformats.org/officeDocument/2006/relationships/slideLayout" Target="../slideLayouts/slideLayout97.xml"/><Relationship Id="rId3" Type="http://schemas.openxmlformats.org/officeDocument/2006/relationships/slideLayout" Target="../slideLayouts/slideLayout74.xml"/><Relationship Id="rId21" Type="http://schemas.openxmlformats.org/officeDocument/2006/relationships/slideLayout" Target="../slideLayouts/slideLayout92.xml"/><Relationship Id="rId7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83.xml"/><Relationship Id="rId17" Type="http://schemas.openxmlformats.org/officeDocument/2006/relationships/slideLayout" Target="../slideLayouts/slideLayout88.xml"/><Relationship Id="rId25" Type="http://schemas.openxmlformats.org/officeDocument/2006/relationships/slideLayout" Target="../slideLayouts/slideLayout96.xml"/><Relationship Id="rId2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91.xml"/><Relationship Id="rId29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95.xml"/><Relationship Id="rId5" Type="http://schemas.openxmlformats.org/officeDocument/2006/relationships/slideLayout" Target="../slideLayouts/slideLayout76.xml"/><Relationship Id="rId15" Type="http://schemas.openxmlformats.org/officeDocument/2006/relationships/slideLayout" Target="../slideLayouts/slideLayout86.xml"/><Relationship Id="rId23" Type="http://schemas.openxmlformats.org/officeDocument/2006/relationships/slideLayout" Target="../slideLayouts/slideLayout94.xml"/><Relationship Id="rId28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81.xml"/><Relationship Id="rId19" Type="http://schemas.openxmlformats.org/officeDocument/2006/relationships/slideLayout" Target="../slideLayouts/slideLayout90.xml"/><Relationship Id="rId31" Type="http://schemas.openxmlformats.org/officeDocument/2006/relationships/image" Target="../media/image15.png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14" Type="http://schemas.openxmlformats.org/officeDocument/2006/relationships/slideLayout" Target="../slideLayouts/slideLayout85.xml"/><Relationship Id="rId22" Type="http://schemas.openxmlformats.org/officeDocument/2006/relationships/slideLayout" Target="../slideLayouts/slideLayout93.xml"/><Relationship Id="rId27" Type="http://schemas.openxmlformats.org/officeDocument/2006/relationships/slideLayout" Target="../slideLayouts/slideLayout98.xml"/><Relationship Id="rId30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074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2" r:id="rId1"/>
    <p:sldLayoutId id="2147483893" r:id="rId2"/>
    <p:sldLayoutId id="2147483894" r:id="rId3"/>
    <p:sldLayoutId id="2147483895" r:id="rId4"/>
    <p:sldLayoutId id="2147483896" r:id="rId5"/>
    <p:sldLayoutId id="2147483897" r:id="rId6"/>
    <p:sldLayoutId id="2147483898" r:id="rId7"/>
    <p:sldLayoutId id="2147483899" r:id="rId8"/>
    <p:sldLayoutId id="2147483900" r:id="rId9"/>
    <p:sldLayoutId id="2147483901" r:id="rId10"/>
    <p:sldLayoutId id="2147483902" r:id="rId11"/>
    <p:sldLayoutId id="2147483903" r:id="rId12"/>
    <p:sldLayoutId id="2147483904" r:id="rId13"/>
    <p:sldLayoutId id="2147483905" r:id="rId14"/>
    <p:sldLayoutId id="2147483906" r:id="rId15"/>
    <p:sldLayoutId id="2147483907" r:id="rId16"/>
    <p:sldLayoutId id="2147483908" r:id="rId17"/>
    <p:sldLayoutId id="2147483909" r:id="rId18"/>
    <p:sldLayoutId id="2147483910" r:id="rId19"/>
    <p:sldLayoutId id="2147483911" r:id="rId20"/>
    <p:sldLayoutId id="2147483912" r:id="rId21"/>
    <p:sldLayoutId id="2147483913" r:id="rId22"/>
    <p:sldLayoutId id="2147483914" r:id="rId23"/>
    <p:sldLayoutId id="2147483915" r:id="rId24"/>
    <p:sldLayoutId id="2147483916" r:id="rId25"/>
    <p:sldLayoutId id="2147483917" r:id="rId26"/>
    <p:sldLayoutId id="2147483918" r:id="rId27"/>
    <p:sldLayoutId id="2147483919" r:id="rId28"/>
    <p:sldLayoutId id="2147483920" r:id="rId29"/>
    <p:sldLayoutId id="2147483921" r:id="rId30"/>
    <p:sldLayoutId id="2147483922" r:id="rId31"/>
    <p:sldLayoutId id="2147483923" r:id="rId32"/>
    <p:sldLayoutId id="2147483924" r:id="rId33"/>
    <p:sldLayoutId id="2147483925" r:id="rId34"/>
    <p:sldLayoutId id="2147483926" r:id="rId35"/>
    <p:sldLayoutId id="2147483927" r:id="rId36"/>
    <p:sldLayoutId id="2147483928" r:id="rId37"/>
    <p:sldLayoutId id="2147483929" r:id="rId38"/>
  </p:sldLayoutIdLst>
  <p:txStyles>
    <p:titleStyle>
      <a:lvl1pPr algn="l" defTabSz="1463005" rtl="0" eaLnBrk="1" latinLnBrk="0" hangingPunct="1">
        <a:lnSpc>
          <a:spcPct val="90000"/>
        </a:lnSpc>
        <a:spcBef>
          <a:spcPct val="0"/>
        </a:spcBef>
        <a:buNone/>
        <a:defRPr sz="3840" b="0" i="0" kern="1000" spc="0" baseline="0">
          <a:solidFill>
            <a:schemeClr val="tx2"/>
          </a:solidFill>
          <a:latin typeface="+mj-lt"/>
          <a:ea typeface="Arial" charset="0"/>
          <a:cs typeface="Arial" charset="0"/>
        </a:defRPr>
      </a:lvl1pPr>
    </p:titleStyle>
    <p:bodyStyle>
      <a:lvl1pPr marL="0" marR="0" indent="0" algn="l" defTabSz="1463005" rtl="0" eaLnBrk="1" fontAlgn="auto" latinLnBrk="0" hangingPunct="1">
        <a:lnSpc>
          <a:spcPct val="100000"/>
        </a:lnSpc>
        <a:spcBef>
          <a:spcPts val="640"/>
        </a:spcBef>
        <a:spcAft>
          <a:spcPts val="0"/>
        </a:spcAft>
        <a:buClr>
          <a:schemeClr val="bg2">
            <a:lumMod val="50000"/>
          </a:schemeClr>
        </a:buClr>
        <a:buSzPct val="70000"/>
        <a:buFont typeface="Wingdings" charset="2"/>
        <a:buNone/>
        <a:tabLst>
          <a:tab pos="292602" algn="l"/>
        </a:tabLst>
        <a:defRPr lang="en-US" sz="2880" b="0" i="0" kern="1200" baseline="0" dirty="0" smtClean="0">
          <a:solidFill>
            <a:schemeClr val="tx1"/>
          </a:solidFill>
          <a:latin typeface="+mn-lt"/>
          <a:ea typeface="Arial" charset="0"/>
          <a:cs typeface="Arial" charset="0"/>
        </a:defRPr>
      </a:lvl1pPr>
      <a:lvl2pPr marL="438901" indent="0" algn="l" defTabSz="1463005" rtl="0" eaLnBrk="1" latinLnBrk="0" hangingPunct="1">
        <a:lnSpc>
          <a:spcPct val="90000"/>
        </a:lnSpc>
        <a:spcBef>
          <a:spcPts val="800"/>
        </a:spcBef>
        <a:buClr>
          <a:schemeClr val="bg2">
            <a:lumMod val="50000"/>
          </a:schemeClr>
        </a:buClr>
        <a:buSzPct val="70000"/>
        <a:buFont typeface="Wingdings" charset="2"/>
        <a:buNone/>
        <a:defRPr lang="en-US" sz="2560" b="0" i="0" kern="1200" baseline="0" dirty="0" smtClean="0">
          <a:solidFill>
            <a:schemeClr val="tx1"/>
          </a:solidFill>
          <a:latin typeface="+mn-lt"/>
          <a:ea typeface="+mn-ea"/>
          <a:cs typeface="Univers LT Std 45 Light"/>
        </a:defRPr>
      </a:lvl2pPr>
      <a:lvl3pPr marL="877803" indent="0" algn="l" defTabSz="1463005" rtl="0" eaLnBrk="1" latinLnBrk="0" hangingPunct="1">
        <a:lnSpc>
          <a:spcPct val="90000"/>
        </a:lnSpc>
        <a:spcBef>
          <a:spcPts val="800"/>
        </a:spcBef>
        <a:buClr>
          <a:schemeClr val="bg2">
            <a:lumMod val="50000"/>
          </a:schemeClr>
        </a:buClr>
        <a:buSzPct val="70000"/>
        <a:buFont typeface="Wingdings" charset="2"/>
        <a:buNone/>
        <a:defRPr lang="en-US" sz="2240" b="0" i="0" kern="1200" baseline="0" dirty="0" smtClean="0">
          <a:solidFill>
            <a:schemeClr val="tx1"/>
          </a:solidFill>
          <a:latin typeface="+mn-lt"/>
          <a:ea typeface="+mn-ea"/>
          <a:cs typeface="Univers LT Std 45 Light"/>
        </a:defRPr>
      </a:lvl3pPr>
      <a:lvl4pPr marL="1170403" indent="0" algn="l" defTabSz="1463005" rtl="0" eaLnBrk="1" latinLnBrk="0" hangingPunct="1">
        <a:lnSpc>
          <a:spcPct val="90000"/>
        </a:lnSpc>
        <a:spcBef>
          <a:spcPts val="800"/>
        </a:spcBef>
        <a:buClr>
          <a:schemeClr val="bg2">
            <a:lumMod val="50000"/>
          </a:schemeClr>
        </a:buClr>
        <a:buSzPct val="70000"/>
        <a:buFont typeface="Wingdings" charset="2"/>
        <a:buNone/>
        <a:defRPr lang="en-US" sz="1920" b="0" i="0" kern="1200" baseline="0" dirty="0" smtClean="0">
          <a:solidFill>
            <a:schemeClr val="tx1"/>
          </a:solidFill>
          <a:latin typeface="+mn-lt"/>
          <a:ea typeface="+mn-ea"/>
          <a:cs typeface="Univers LT Std 45 Light"/>
        </a:defRPr>
      </a:lvl4pPr>
      <a:lvl5pPr marL="2926006" indent="0" algn="l" defTabSz="1463005" rtl="0" eaLnBrk="1" latinLnBrk="0" hangingPunct="1">
        <a:lnSpc>
          <a:spcPct val="90000"/>
        </a:lnSpc>
        <a:spcBef>
          <a:spcPts val="800"/>
        </a:spcBef>
        <a:buFont typeface="Arial"/>
        <a:buNone/>
        <a:defRPr sz="2560" b="0" i="0" kern="1200" baseline="0">
          <a:solidFill>
            <a:schemeClr val="bg2">
              <a:lumMod val="25000"/>
            </a:schemeClr>
          </a:solidFill>
          <a:latin typeface="Helvetica Neue Light" charset="0"/>
          <a:ea typeface="Helvetica Neue Light" charset="0"/>
          <a:cs typeface="Helvetica Neue Light" charset="0"/>
        </a:defRPr>
      </a:lvl5pPr>
      <a:lvl6pPr marL="4023259" indent="-365750" algn="l" defTabSz="1463005" rtl="0" eaLnBrk="1" latinLnBrk="0" hangingPunct="1">
        <a:lnSpc>
          <a:spcPct val="90000"/>
        </a:lnSpc>
        <a:spcBef>
          <a:spcPts val="800"/>
        </a:spcBef>
        <a:buFont typeface="Arial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754762" indent="-365750" algn="l" defTabSz="1463005" rtl="0" eaLnBrk="1" latinLnBrk="0" hangingPunct="1">
        <a:lnSpc>
          <a:spcPct val="90000"/>
        </a:lnSpc>
        <a:spcBef>
          <a:spcPts val="800"/>
        </a:spcBef>
        <a:buFont typeface="Arial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486264" indent="-365750" algn="l" defTabSz="1463005" rtl="0" eaLnBrk="1" latinLnBrk="0" hangingPunct="1">
        <a:lnSpc>
          <a:spcPct val="90000"/>
        </a:lnSpc>
        <a:spcBef>
          <a:spcPts val="800"/>
        </a:spcBef>
        <a:buFont typeface="Arial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6217765" indent="-365750" algn="l" defTabSz="1463005" rtl="0" eaLnBrk="1" latinLnBrk="0" hangingPunct="1">
        <a:lnSpc>
          <a:spcPct val="90000"/>
        </a:lnSpc>
        <a:spcBef>
          <a:spcPts val="800"/>
        </a:spcBef>
        <a:buFont typeface="Arial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05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731502" algn="l" defTabSz="1463005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05" algn="l" defTabSz="1463005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06" algn="l" defTabSz="1463005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06" algn="l" defTabSz="1463005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3657509" algn="l" defTabSz="1463005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389011" algn="l" defTabSz="1463005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120512" algn="l" defTabSz="1463005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5852014" algn="l" defTabSz="1463005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154">
          <p15:clr>
            <a:srgbClr val="F26B43"/>
          </p15:clr>
        </p15:guide>
        <p15:guide id="3" pos="3516">
          <p15:clr>
            <a:srgbClr val="F26B43"/>
          </p15:clr>
        </p15:guide>
        <p15:guide id="4" orient="horz">
          <p15:clr>
            <a:srgbClr val="F26B43"/>
          </p15:clr>
        </p15:guide>
        <p15:guide id="5" orient="horz" pos="158">
          <p15:clr>
            <a:srgbClr val="F26B43"/>
          </p15:clr>
        </p15:guide>
        <p15:guide id="6" orient="horz" pos="2216">
          <p15:clr>
            <a:srgbClr val="F26B43"/>
          </p15:clr>
        </p15:guide>
        <p15:guide id="7" orient="horz" pos="3087">
          <p15:clr>
            <a:srgbClr val="F26B43"/>
          </p15:clr>
        </p15:guide>
        <p15:guide id="8" orient="horz" pos="3240">
          <p15:clr>
            <a:srgbClr val="F26B43"/>
          </p15:clr>
        </p15:guide>
        <p15:guide id="10" pos="3360">
          <p15:clr>
            <a:srgbClr val="F26B43"/>
          </p15:clr>
        </p15:guide>
        <p15:guide id="12" pos="4476">
          <p15:clr>
            <a:srgbClr val="F26B43"/>
          </p15:clr>
        </p15:guide>
        <p15:guide id="13" pos="5600">
          <p15:clr>
            <a:srgbClr val="F26B43"/>
          </p15:clr>
        </p15:guide>
        <p15:guide id="14" pos="310">
          <p15:clr>
            <a:srgbClr val="F26B43"/>
          </p15:clr>
        </p15:guide>
        <p15:guide id="15" pos="1120">
          <p15:clr>
            <a:srgbClr val="F26B43"/>
          </p15:clr>
        </p15:guide>
        <p15:guide id="16" pos="1276">
          <p15:clr>
            <a:srgbClr val="F26B43"/>
          </p15:clr>
        </p15:guide>
        <p15:guide id="17" pos="2392">
          <p15:clr>
            <a:srgbClr val="F26B43"/>
          </p15:clr>
        </p15:guide>
        <p15:guide id="18" pos="5760">
          <p15:clr>
            <a:srgbClr val="F26B43"/>
          </p15:clr>
        </p15:guide>
        <p15:guide id="19" pos="2238">
          <p15:clr>
            <a:srgbClr val="F26B43"/>
          </p15:clr>
        </p15:guide>
        <p15:guide id="20" pos="4632">
          <p15:clr>
            <a:srgbClr val="F26B43"/>
          </p15:clr>
        </p15:guide>
        <p15:guide id="21" pos="5444">
          <p15:clr>
            <a:srgbClr val="F26B43"/>
          </p15:clr>
        </p15:guide>
        <p15:guide id="22" orient="horz" pos="2062">
          <p15:clr>
            <a:srgbClr val="F26B43"/>
          </p15:clr>
        </p15:guide>
        <p15:guide id="23" orient="horz" pos="1191">
          <p15:clr>
            <a:srgbClr val="F26B43"/>
          </p15:clr>
        </p15:guide>
        <p15:guide id="24" orient="horz" pos="1033">
          <p15:clr>
            <a:srgbClr val="F26B43"/>
          </p15:clr>
        </p15:guide>
        <p15:guide id="25" pos="464">
          <p15:clr>
            <a:srgbClr val="F26B43"/>
          </p15:clr>
        </p15:guide>
        <p15:guide id="26" pos="5290">
          <p15:clr>
            <a:srgbClr val="F26B43"/>
          </p15:clr>
        </p15:guide>
        <p15:guide id="27" pos="77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3239" y="329565"/>
            <a:ext cx="13623925" cy="1016350"/>
          </a:xfrm>
          <a:prstGeom prst="rect">
            <a:avLst/>
          </a:prstGeom>
        </p:spPr>
        <p:txBody>
          <a:bodyPr vert="horz" lIns="91440" tIns="73152" rIns="146304" bIns="73152" rtlCol="0" anchor="b">
            <a:noAutofit/>
          </a:bodyPr>
          <a:lstStyle/>
          <a:p>
            <a:r>
              <a:rPr lang="en-US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237" y="1597026"/>
            <a:ext cx="13623926" cy="5621338"/>
          </a:xfrm>
          <a:prstGeom prst="rect">
            <a:avLst/>
          </a:prstGeom>
        </p:spPr>
        <p:txBody>
          <a:bodyPr vert="horz" lIns="91440" tIns="9144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1CD1BD-900A-1A6F-2F38-79EDEEF8751C}"/>
              </a:ext>
            </a:extLst>
          </p:cNvPr>
          <p:cNvPicPr>
            <a:picLocks noChangeAspect="1"/>
          </p:cNvPicPr>
          <p:nvPr/>
        </p:nvPicPr>
        <p:blipFill>
          <a:blip r:embed="rId3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45739" y="7492622"/>
            <a:ext cx="1768351" cy="454588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9CA715-8D56-4F91-24BE-86E7EF4484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2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59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  <p:sldLayoutId id="2147483942" r:id="rId12"/>
    <p:sldLayoutId id="2147483943" r:id="rId13"/>
    <p:sldLayoutId id="2147483944" r:id="rId14"/>
    <p:sldLayoutId id="2147483945" r:id="rId15"/>
    <p:sldLayoutId id="2147483946" r:id="rId16"/>
    <p:sldLayoutId id="2147483947" r:id="rId17"/>
    <p:sldLayoutId id="2147483948" r:id="rId18"/>
    <p:sldLayoutId id="2147483949" r:id="rId19"/>
    <p:sldLayoutId id="2147483950" r:id="rId20"/>
    <p:sldLayoutId id="2147483951" r:id="rId21"/>
    <p:sldLayoutId id="2147483952" r:id="rId22"/>
    <p:sldLayoutId id="2147483953" r:id="rId23"/>
    <p:sldLayoutId id="2147483954" r:id="rId24"/>
    <p:sldLayoutId id="2147483955" r:id="rId25"/>
    <p:sldLayoutId id="2147483956" r:id="rId26"/>
    <p:sldLayoutId id="2147483957" r:id="rId27"/>
    <p:sldLayoutId id="2147483958" r:id="rId28"/>
    <p:sldLayoutId id="2147483959" r:id="rId29"/>
    <p:sldLayoutId id="2147483960" r:id="rId30"/>
    <p:sldLayoutId id="2147483961" r:id="rId31"/>
    <p:sldLayoutId id="2147483962" r:id="rId32"/>
    <p:sldLayoutId id="2147483963" r:id="rId33"/>
  </p:sldLayoutIdLst>
  <p:txStyles>
    <p:titleStyle>
      <a:lvl1pPr algn="l" defTabSz="1462981" rtl="0" eaLnBrk="1" latinLnBrk="0" hangingPunct="1">
        <a:spcBef>
          <a:spcPct val="0"/>
        </a:spcBef>
        <a:buNone/>
        <a:defRPr lang="en-US" sz="4000" kern="1200" cap="none" baseline="0" dirty="0">
          <a:solidFill>
            <a:schemeClr val="accent1"/>
          </a:solidFill>
          <a:latin typeface="+mj-lt"/>
          <a:ea typeface="Times" pitchFamily="2" charset="0"/>
          <a:cs typeface="Times" pitchFamily="2" charset="0"/>
        </a:defRPr>
      </a:lvl1pPr>
    </p:titleStyle>
    <p:bodyStyle>
      <a:lvl1pPr marL="225416" indent="-225416" algn="l" defTabSz="1462981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•"/>
        <a:tabLst>
          <a:tab pos="225416" algn="l"/>
        </a:tabLst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1pPr>
      <a:lvl2pPr marL="627038" indent="-287327" algn="l" defTabSz="1462981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2pPr>
      <a:lvl3pPr marL="914364" indent="-225416" algn="l" defTabSz="1462981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3pPr>
      <a:lvl4pPr marL="1254074" indent="-277802" algn="l" defTabSz="1462981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4pPr>
      <a:lvl5pPr marL="1541401" indent="-227004" algn="l" defTabSz="1462981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5pPr>
      <a:lvl6pPr marL="4023199" indent="-365746" algn="l" defTabSz="1462981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54690" indent="-365746" algn="l" defTabSz="1462981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486180" indent="-365746" algn="l" defTabSz="1462981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217672" indent="-365746" algn="l" defTabSz="1462981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298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31491" algn="l" defTabSz="146298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462981" algn="l" defTabSz="146298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472" algn="l" defTabSz="146298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25962" algn="l" defTabSz="146298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454" algn="l" defTabSz="146298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388945" algn="l" defTabSz="146298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435" algn="l" defTabSz="146298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851926" algn="l" defTabSz="1462981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3237" y="329565"/>
            <a:ext cx="13623925" cy="1016350"/>
          </a:xfrm>
          <a:prstGeom prst="rect">
            <a:avLst/>
          </a:prstGeom>
        </p:spPr>
        <p:txBody>
          <a:bodyPr vert="horz" lIns="91440" tIns="73152" rIns="146304" bIns="73152" rtlCol="0" anchor="b">
            <a:noAutofit/>
          </a:bodyPr>
          <a:lstStyle/>
          <a:p>
            <a:r>
              <a:rPr lang="en-US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237" y="1597026"/>
            <a:ext cx="13623926" cy="5621338"/>
          </a:xfrm>
          <a:prstGeom prst="rect">
            <a:avLst/>
          </a:prstGeom>
        </p:spPr>
        <p:txBody>
          <a:bodyPr vert="horz" lIns="91440" tIns="9144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1CD1BD-900A-1A6F-2F38-79EDEEF8751C}"/>
              </a:ext>
            </a:extLst>
          </p:cNvPr>
          <p:cNvPicPr>
            <a:picLocks noChangeAspect="1"/>
          </p:cNvPicPr>
          <p:nvPr userDrawn="1"/>
        </p:nvPicPr>
        <p:blipFill>
          <a:blip r:embed="rId3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45739" y="7492621"/>
            <a:ext cx="1768351" cy="454588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9CA715-8D56-4F91-24BE-86E7EF4484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609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  <p:sldLayoutId id="2147483976" r:id="rId12"/>
    <p:sldLayoutId id="2147483977" r:id="rId13"/>
    <p:sldLayoutId id="2147483978" r:id="rId14"/>
    <p:sldLayoutId id="2147483979" r:id="rId15"/>
    <p:sldLayoutId id="2147483980" r:id="rId16"/>
    <p:sldLayoutId id="2147483981" r:id="rId17"/>
    <p:sldLayoutId id="2147483982" r:id="rId18"/>
    <p:sldLayoutId id="2147483983" r:id="rId19"/>
    <p:sldLayoutId id="2147483984" r:id="rId20"/>
    <p:sldLayoutId id="2147483985" r:id="rId21"/>
    <p:sldLayoutId id="2147483986" r:id="rId22"/>
    <p:sldLayoutId id="2147483987" r:id="rId23"/>
    <p:sldLayoutId id="2147483988" r:id="rId24"/>
    <p:sldLayoutId id="2147483989" r:id="rId25"/>
    <p:sldLayoutId id="2147483990" r:id="rId26"/>
    <p:sldLayoutId id="2147483991" r:id="rId27"/>
    <p:sldLayoutId id="2147483992" r:id="rId28"/>
    <p:sldLayoutId id="2147483996" r:id="rId29"/>
  </p:sldLayoutIdLst>
  <p:hf sldNum="0" hdr="0" ftr="0" dt="0"/>
  <p:txStyles>
    <p:titleStyle>
      <a:lvl1pPr algn="l" defTabSz="1463040" rtl="0" eaLnBrk="1" latinLnBrk="0" hangingPunct="1">
        <a:spcBef>
          <a:spcPct val="0"/>
        </a:spcBef>
        <a:buNone/>
        <a:defRPr lang="en-US" sz="4000" kern="1200" cap="none" baseline="0" dirty="0">
          <a:solidFill>
            <a:schemeClr val="accent1"/>
          </a:solidFill>
          <a:latin typeface="+mj-lt"/>
          <a:ea typeface="Times" pitchFamily="2" charset="0"/>
          <a:cs typeface="Times" pitchFamily="2" charset="0"/>
        </a:defRPr>
      </a:lvl1pPr>
    </p:titleStyle>
    <p:bodyStyle>
      <a:lvl1pPr marL="225425" indent="-225425" algn="l" defTabSz="146304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•"/>
        <a:tabLst>
          <a:tab pos="225425" algn="l"/>
        </a:tabLst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1pPr>
      <a:lvl2pPr marL="627063" indent="-287338" algn="l" defTabSz="146304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2pPr>
      <a:lvl3pPr marL="914400" indent="-225425" algn="l" defTabSz="146304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3pPr>
      <a:lvl4pPr marL="1254125" indent="-277813" algn="l" defTabSz="146304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4pPr>
      <a:lvl5pPr marL="1541463" indent="-227013" algn="l" defTabSz="146304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5pPr>
      <a:lvl6pPr marL="4023360" indent="-365760" algn="l" defTabSz="146304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9.xml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9.xml"/><Relationship Id="rId4" Type="http://schemas.openxmlformats.org/officeDocument/2006/relationships/image" Target="../media/image3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89.xml"/><Relationship Id="rId5" Type="http://schemas.openxmlformats.org/officeDocument/2006/relationships/image" Target="../media/image32.png"/><Relationship Id="rId4" Type="http://schemas.openxmlformats.org/officeDocument/2006/relationships/image" Target="../media/image23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9.xml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9.xml"/><Relationship Id="rId6" Type="http://schemas.openxmlformats.org/officeDocument/2006/relationships/image" Target="../media/image28.svg"/><Relationship Id="rId5" Type="http://schemas.openxmlformats.org/officeDocument/2006/relationships/image" Target="../media/image27.png"/><Relationship Id="rId4" Type="http://schemas.openxmlformats.org/officeDocument/2006/relationships/image" Target="../media/image2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1518FE-2B7D-446E-A70A-7B06C8472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3050-03F9-6336-A3BC-7933733653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HDL Workflow Tools</a:t>
            </a:r>
          </a:p>
        </p:txBody>
      </p:sp>
    </p:spTree>
    <p:extLst>
      <p:ext uri="{BB962C8B-B14F-4D97-AF65-F5344CB8AC3E}">
        <p14:creationId xmlns:p14="http://schemas.microsoft.com/office/powerpoint/2010/main" val="3742805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B1BFD-4E8C-707E-8381-E6CDE08EC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Rectangle 88">
            <a:extLst>
              <a:ext uri="{FF2B5EF4-FFF2-40B4-BE49-F238E27FC236}">
                <a16:creationId xmlns:a16="http://schemas.microsoft.com/office/drawing/2014/main" id="{1F834D60-4814-1D00-C14C-5BD38BE7A503}"/>
              </a:ext>
            </a:extLst>
          </p:cNvPr>
          <p:cNvSpPr/>
          <p:nvPr/>
        </p:nvSpPr>
        <p:spPr bwMode="auto">
          <a:xfrm>
            <a:off x="11929533" y="7308732"/>
            <a:ext cx="2607734" cy="920868"/>
          </a:xfrm>
          <a:prstGeom prst="rect">
            <a:avLst/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22CB2-E933-A2DC-6973-E3BDDA203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genlvtargetsupport.bat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804681-F174-0761-68BE-E95909960588}"/>
              </a:ext>
            </a:extLst>
          </p:cNvPr>
          <p:cNvSpPr/>
          <p:nvPr/>
        </p:nvSpPr>
        <p:spPr bwMode="auto">
          <a:xfrm>
            <a:off x="653326" y="4169139"/>
            <a:ext cx="4501174" cy="366929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8B39300-4E64-95DE-7147-E237E4FE6CA8}"/>
              </a:ext>
            </a:extLst>
          </p:cNvPr>
          <p:cNvSpPr/>
          <p:nvPr/>
        </p:nvSpPr>
        <p:spPr bwMode="auto">
          <a:xfrm>
            <a:off x="1164431" y="4559477"/>
            <a:ext cx="827136" cy="715726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59262D-02EC-61E4-FDA2-7E7C4F85E384}"/>
              </a:ext>
            </a:extLst>
          </p:cNvPr>
          <p:cNvSpPr/>
          <p:nvPr/>
        </p:nvSpPr>
        <p:spPr bwMode="auto">
          <a:xfrm>
            <a:off x="2696396" y="4326693"/>
            <a:ext cx="2219514" cy="33541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LV WINDOW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6A41555-0348-9B0C-D519-DFED8B2FC5A7}"/>
              </a:ext>
            </a:extLst>
          </p:cNvPr>
          <p:cNvSpPr/>
          <p:nvPr/>
        </p:nvSpPr>
        <p:spPr bwMode="auto">
          <a:xfrm>
            <a:off x="315716" y="6014540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PCIe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400A04B-AB15-D3A7-A05A-F41547088CFD}"/>
              </a:ext>
            </a:extLst>
          </p:cNvPr>
          <p:cNvSpPr/>
          <p:nvPr/>
        </p:nvSpPr>
        <p:spPr bwMode="auto">
          <a:xfrm>
            <a:off x="315716" y="7043505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Board IO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6D1A9A07-ADF2-A4CB-6E4B-A2BAEC60590C}"/>
              </a:ext>
            </a:extLst>
          </p:cNvPr>
          <p:cNvCxnSpPr>
            <a:stCxn id="9" idx="3"/>
            <a:endCxn id="85" idx="1"/>
          </p:cNvCxnSpPr>
          <p:nvPr/>
        </p:nvCxnSpPr>
        <p:spPr bwMode="auto">
          <a:xfrm>
            <a:off x="962415" y="6308211"/>
            <a:ext cx="282312" cy="126820"/>
          </a:xfrm>
          <a:prstGeom prst="bentConnector3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18AAA8B5-70BD-F505-39C7-B24C571D714F}"/>
              </a:ext>
            </a:extLst>
          </p:cNvPr>
          <p:cNvSpPr/>
          <p:nvPr/>
        </p:nvSpPr>
        <p:spPr bwMode="auto">
          <a:xfrm>
            <a:off x="2820510" y="4625967"/>
            <a:ext cx="1987986" cy="1886572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THE VI – Required </a:t>
            </a: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B4BBF175-CB0C-E9FE-263D-07A484841162}"/>
              </a:ext>
            </a:extLst>
          </p:cNvPr>
          <p:cNvCxnSpPr>
            <a:cxnSpLocks/>
          </p:cNvCxnSpPr>
          <p:nvPr/>
        </p:nvCxnSpPr>
        <p:spPr bwMode="auto">
          <a:xfrm flipV="1">
            <a:off x="2009448" y="5313386"/>
            <a:ext cx="1007874" cy="1121645"/>
          </a:xfrm>
          <a:prstGeom prst="bentConnector3">
            <a:avLst>
              <a:gd name="adj1" fmla="val 27637"/>
            </a:avLst>
          </a:prstGeom>
          <a:solidFill>
            <a:schemeClr val="accent1"/>
          </a:solidFill>
          <a:ln w="2857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C8DC8910-4C21-3FFE-8B27-76FC593E99F5}"/>
              </a:ext>
            </a:extLst>
          </p:cNvPr>
          <p:cNvSpPr/>
          <p:nvPr/>
        </p:nvSpPr>
        <p:spPr bwMode="auto">
          <a:xfrm>
            <a:off x="3905279" y="6058549"/>
            <a:ext cx="646300" cy="31826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Signals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7CFF5FE-483F-E2A5-7297-D756662230A9}"/>
              </a:ext>
            </a:extLst>
          </p:cNvPr>
          <p:cNvSpPr/>
          <p:nvPr/>
        </p:nvSpPr>
        <p:spPr bwMode="auto">
          <a:xfrm>
            <a:off x="1676634" y="6158956"/>
            <a:ext cx="209524" cy="20668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D0A6DAE-9936-417D-462A-4DA76CC96FEF}"/>
              </a:ext>
            </a:extLst>
          </p:cNvPr>
          <p:cNvSpPr/>
          <p:nvPr/>
        </p:nvSpPr>
        <p:spPr bwMode="auto">
          <a:xfrm>
            <a:off x="1786674" y="6049641"/>
            <a:ext cx="238839" cy="29687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74F583F-C777-21A6-A3F7-351ABBBB853D}"/>
              </a:ext>
            </a:extLst>
          </p:cNvPr>
          <p:cNvSpPr/>
          <p:nvPr/>
        </p:nvSpPr>
        <p:spPr bwMode="auto">
          <a:xfrm>
            <a:off x="1915468" y="6181961"/>
            <a:ext cx="238839" cy="29687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89BA02C-7193-437B-F5B4-6E297998CFAF}"/>
              </a:ext>
            </a:extLst>
          </p:cNvPr>
          <p:cNvSpPr/>
          <p:nvPr/>
        </p:nvSpPr>
        <p:spPr bwMode="auto">
          <a:xfrm>
            <a:off x="4092708" y="4943917"/>
            <a:ext cx="471996" cy="71620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accent3">
                <a:lumMod val="50000"/>
              </a:schemeClr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/>
              <a:t>IPIN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3713FEE-D510-7B17-ECAB-B67EF8D66B73}"/>
              </a:ext>
            </a:extLst>
          </p:cNvPr>
          <p:cNvSpPr/>
          <p:nvPr/>
        </p:nvSpPr>
        <p:spPr bwMode="auto">
          <a:xfrm>
            <a:off x="1672582" y="6512787"/>
            <a:ext cx="209524" cy="20668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4C68A71-701F-8F4B-6A79-4AA30AAE4A1E}"/>
              </a:ext>
            </a:extLst>
          </p:cNvPr>
          <p:cNvSpPr/>
          <p:nvPr/>
        </p:nvSpPr>
        <p:spPr bwMode="auto">
          <a:xfrm>
            <a:off x="2820509" y="6728453"/>
            <a:ext cx="1987985" cy="794456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THE CLIPs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6FC021D-E1E8-C49A-D5D4-8A2D70145CC4}"/>
              </a:ext>
            </a:extLst>
          </p:cNvPr>
          <p:cNvSpPr/>
          <p:nvPr/>
        </p:nvSpPr>
        <p:spPr bwMode="auto">
          <a:xfrm>
            <a:off x="2949224" y="6983140"/>
            <a:ext cx="1747544" cy="45084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Custom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CLIP HDL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1F2F354-7E00-BB29-E2A2-4EF74D29D330}"/>
              </a:ext>
            </a:extLst>
          </p:cNvPr>
          <p:cNvSpPr/>
          <p:nvPr/>
        </p:nvSpPr>
        <p:spPr bwMode="auto">
          <a:xfrm>
            <a:off x="3967413" y="7035235"/>
            <a:ext cx="648463" cy="3182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Signals</a:t>
            </a:r>
          </a:p>
        </p:txBody>
      </p: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D673875E-7CC2-7823-003D-DDE28F0CDB77}"/>
              </a:ext>
            </a:extLst>
          </p:cNvPr>
          <p:cNvCxnSpPr>
            <a:cxnSpLocks/>
            <a:stCxn id="27" idx="2"/>
            <a:endCxn id="48" idx="0"/>
          </p:cNvCxnSpPr>
          <p:nvPr/>
        </p:nvCxnSpPr>
        <p:spPr bwMode="auto">
          <a:xfrm rot="16200000" flipH="1">
            <a:off x="3930828" y="6674418"/>
            <a:ext cx="658418" cy="63216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accent4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D7C3FF72-DDF4-B0C4-9D65-BA3A5734C728}"/>
              </a:ext>
            </a:extLst>
          </p:cNvPr>
          <p:cNvSpPr txBox="1"/>
          <p:nvPr/>
        </p:nvSpPr>
        <p:spPr>
          <a:xfrm>
            <a:off x="603753" y="3682846"/>
            <a:ext cx="2708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u="sng"/>
              <a:t>FPGA Target with CLIP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FE81AE9-5AF6-4A22-62E2-F5078C375707}"/>
              </a:ext>
            </a:extLst>
          </p:cNvPr>
          <p:cNvSpPr/>
          <p:nvPr/>
        </p:nvSpPr>
        <p:spPr bwMode="auto">
          <a:xfrm>
            <a:off x="2927721" y="4945794"/>
            <a:ext cx="1010442" cy="7143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Host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Interfaces</a:t>
            </a:r>
          </a:p>
        </p:txBody>
      </p: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A595935D-4A02-6BEA-8C67-EFBB8BC92CB0}"/>
              </a:ext>
            </a:extLst>
          </p:cNvPr>
          <p:cNvCxnSpPr>
            <a:cxnSpLocks/>
            <a:stCxn id="47" idx="1"/>
            <a:endCxn id="17" idx="3"/>
          </p:cNvCxnSpPr>
          <p:nvPr/>
        </p:nvCxnSpPr>
        <p:spPr bwMode="auto">
          <a:xfrm rot="10800000" flipV="1">
            <a:off x="962416" y="7208562"/>
            <a:ext cx="1986809" cy="128613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003CD1F3-D891-B3B4-5F0D-305F0A57A3B3}"/>
              </a:ext>
            </a:extLst>
          </p:cNvPr>
          <p:cNvSpPr/>
          <p:nvPr/>
        </p:nvSpPr>
        <p:spPr bwMode="auto">
          <a:xfrm>
            <a:off x="7829444" y="4169139"/>
            <a:ext cx="6371894" cy="36692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518BB50-FC9B-368E-B5AD-403294FE7B58}"/>
              </a:ext>
            </a:extLst>
          </p:cNvPr>
          <p:cNvSpPr/>
          <p:nvPr/>
        </p:nvSpPr>
        <p:spPr bwMode="auto">
          <a:xfrm>
            <a:off x="8340549" y="4559477"/>
            <a:ext cx="827136" cy="715726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AC88AC0-36F4-3035-47DB-49307FDD33E2}"/>
              </a:ext>
            </a:extLst>
          </p:cNvPr>
          <p:cNvSpPr/>
          <p:nvPr/>
        </p:nvSpPr>
        <p:spPr bwMode="auto">
          <a:xfrm>
            <a:off x="9785879" y="4369266"/>
            <a:ext cx="1960007" cy="223261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Custom HDL Region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1B8E360-B7A2-8184-E72D-E2C3693B9949}"/>
              </a:ext>
            </a:extLst>
          </p:cNvPr>
          <p:cNvSpPr/>
          <p:nvPr/>
        </p:nvSpPr>
        <p:spPr bwMode="auto">
          <a:xfrm>
            <a:off x="11972371" y="4326941"/>
            <a:ext cx="1960008" cy="32003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LV WINDOW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5E0F37D-ACFF-82CE-1E67-18880EE3DD0F}"/>
              </a:ext>
            </a:extLst>
          </p:cNvPr>
          <p:cNvSpPr/>
          <p:nvPr/>
        </p:nvSpPr>
        <p:spPr bwMode="auto">
          <a:xfrm>
            <a:off x="7491834" y="6014540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PCIe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792CB51-70DE-505B-2D3F-DEB493D1244E}"/>
              </a:ext>
            </a:extLst>
          </p:cNvPr>
          <p:cNvSpPr/>
          <p:nvPr/>
        </p:nvSpPr>
        <p:spPr bwMode="auto">
          <a:xfrm>
            <a:off x="7491834" y="7043505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Board IO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EEC8FB1-22B5-5110-E3D8-04CF02C89DCE}"/>
              </a:ext>
            </a:extLst>
          </p:cNvPr>
          <p:cNvSpPr/>
          <p:nvPr/>
        </p:nvSpPr>
        <p:spPr bwMode="auto">
          <a:xfrm>
            <a:off x="12096484" y="4654987"/>
            <a:ext cx="1688036" cy="27351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THE VI – Optional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CA4EA09-372C-F9A3-EB9C-A780042E6A91}"/>
              </a:ext>
            </a:extLst>
          </p:cNvPr>
          <p:cNvSpPr/>
          <p:nvPr/>
        </p:nvSpPr>
        <p:spPr bwMode="auto">
          <a:xfrm>
            <a:off x="9941543" y="4850648"/>
            <a:ext cx="791200" cy="52094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Host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Interfaces</a:t>
            </a:r>
          </a:p>
        </p:txBody>
      </p: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5FD72C15-7055-AE23-2B90-57CB19D24BB9}"/>
              </a:ext>
            </a:extLst>
          </p:cNvPr>
          <p:cNvCxnSpPr>
            <a:cxnSpLocks/>
            <a:stCxn id="83" idx="3"/>
            <a:endCxn id="65" idx="1"/>
          </p:cNvCxnSpPr>
          <p:nvPr/>
        </p:nvCxnSpPr>
        <p:spPr bwMode="auto">
          <a:xfrm>
            <a:off x="9067544" y="6435031"/>
            <a:ext cx="3132484" cy="454891"/>
          </a:xfrm>
          <a:prstGeom prst="bentConnector3">
            <a:avLst>
              <a:gd name="adj1" fmla="val 10940"/>
            </a:avLst>
          </a:prstGeom>
          <a:solidFill>
            <a:schemeClr val="accent1"/>
          </a:solidFill>
          <a:ln w="2857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6914BBE1-1D1B-5638-1274-0A2760DA8B1A}"/>
              </a:ext>
            </a:extLst>
          </p:cNvPr>
          <p:cNvCxnSpPr>
            <a:cxnSpLocks/>
            <a:stCxn id="55" idx="1"/>
            <a:endCxn id="58" idx="3"/>
          </p:cNvCxnSpPr>
          <p:nvPr/>
        </p:nvCxnSpPr>
        <p:spPr bwMode="auto">
          <a:xfrm rot="10800000" flipV="1">
            <a:off x="8138533" y="5485572"/>
            <a:ext cx="1647346" cy="1851603"/>
          </a:xfrm>
          <a:prstGeom prst="bentConnector3">
            <a:avLst>
              <a:gd name="adj1" fmla="val 8573"/>
            </a:avLst>
          </a:prstGeom>
          <a:solidFill>
            <a:schemeClr val="accent1"/>
          </a:solidFill>
          <a:ln w="28575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C3F9CD32-4176-0125-802F-E7CFE1B8FB54}"/>
              </a:ext>
            </a:extLst>
          </p:cNvPr>
          <p:cNvCxnSpPr>
            <a:cxnSpLocks/>
            <a:stCxn id="64" idx="3"/>
            <a:endCxn id="66" idx="1"/>
          </p:cNvCxnSpPr>
          <p:nvPr/>
        </p:nvCxnSpPr>
        <p:spPr bwMode="auto">
          <a:xfrm flipV="1">
            <a:off x="11623327" y="5333089"/>
            <a:ext cx="566297" cy="94150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4AF10DB9-6B41-00FC-AAAC-67D66A1FF410}"/>
              </a:ext>
            </a:extLst>
          </p:cNvPr>
          <p:cNvSpPr/>
          <p:nvPr/>
        </p:nvSpPr>
        <p:spPr bwMode="auto">
          <a:xfrm>
            <a:off x="10832127" y="5285680"/>
            <a:ext cx="791200" cy="28311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Signals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73A5820-111E-1B7F-54F3-8EF721786B24}"/>
              </a:ext>
            </a:extLst>
          </p:cNvPr>
          <p:cNvSpPr/>
          <p:nvPr/>
        </p:nvSpPr>
        <p:spPr bwMode="auto">
          <a:xfrm>
            <a:off x="12200028" y="6601880"/>
            <a:ext cx="1010442" cy="5760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Host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Interfaces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2C1A3C3-BDEA-0C13-6327-052BB334518E}"/>
              </a:ext>
            </a:extLst>
          </p:cNvPr>
          <p:cNvSpPr/>
          <p:nvPr/>
        </p:nvSpPr>
        <p:spPr bwMode="auto">
          <a:xfrm>
            <a:off x="12189624" y="5191530"/>
            <a:ext cx="791199" cy="2831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Signals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4655900-66F1-2407-E29A-97B697087FD3}"/>
              </a:ext>
            </a:extLst>
          </p:cNvPr>
          <p:cNvSpPr/>
          <p:nvPr/>
        </p:nvSpPr>
        <p:spPr bwMode="auto">
          <a:xfrm>
            <a:off x="8852752" y="6158956"/>
            <a:ext cx="209524" cy="20668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D1490D35-6A2E-83E3-1699-891BB1D0ED05}"/>
              </a:ext>
            </a:extLst>
          </p:cNvPr>
          <p:cNvSpPr/>
          <p:nvPr/>
        </p:nvSpPr>
        <p:spPr bwMode="auto">
          <a:xfrm>
            <a:off x="8962792" y="6049641"/>
            <a:ext cx="238839" cy="29687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0CDB157-CAE0-91F7-2494-4612ABC40510}"/>
              </a:ext>
            </a:extLst>
          </p:cNvPr>
          <p:cNvSpPr/>
          <p:nvPr/>
        </p:nvSpPr>
        <p:spPr bwMode="auto">
          <a:xfrm>
            <a:off x="9091586" y="6181961"/>
            <a:ext cx="238839" cy="29687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CCDBBF0-F4A9-8EF2-7290-2445D5E8931B}"/>
              </a:ext>
            </a:extLst>
          </p:cNvPr>
          <p:cNvSpPr/>
          <p:nvPr/>
        </p:nvSpPr>
        <p:spPr bwMode="auto">
          <a:xfrm>
            <a:off x="10830369" y="5731376"/>
            <a:ext cx="791200" cy="28311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Registers</a:t>
            </a:r>
          </a:p>
        </p:txBody>
      </p:sp>
      <p:cxnSp>
        <p:nvCxnSpPr>
          <p:cNvPr id="71" name="Connector: Elbow 70">
            <a:extLst>
              <a:ext uri="{FF2B5EF4-FFF2-40B4-BE49-F238E27FC236}">
                <a16:creationId xmlns:a16="http://schemas.microsoft.com/office/drawing/2014/main" id="{78FF759C-6858-5F9F-2B8C-B1E53DF41E1C}"/>
              </a:ext>
            </a:extLst>
          </p:cNvPr>
          <p:cNvCxnSpPr>
            <a:cxnSpLocks/>
            <a:stCxn id="70" idx="3"/>
            <a:endCxn id="72" idx="1"/>
          </p:cNvCxnSpPr>
          <p:nvPr/>
        </p:nvCxnSpPr>
        <p:spPr bwMode="auto">
          <a:xfrm flipV="1">
            <a:off x="11621569" y="5735187"/>
            <a:ext cx="578460" cy="13774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B624860B-7500-658F-5674-A2CAFEF12402}"/>
              </a:ext>
            </a:extLst>
          </p:cNvPr>
          <p:cNvSpPr/>
          <p:nvPr/>
        </p:nvSpPr>
        <p:spPr bwMode="auto">
          <a:xfrm>
            <a:off x="12200028" y="5593629"/>
            <a:ext cx="791199" cy="2831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Registers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5DDBF70-6FD6-9604-8E08-2DA2A3DF7DCA}"/>
              </a:ext>
            </a:extLst>
          </p:cNvPr>
          <p:cNvSpPr/>
          <p:nvPr/>
        </p:nvSpPr>
        <p:spPr bwMode="auto">
          <a:xfrm>
            <a:off x="13131235" y="5335962"/>
            <a:ext cx="471996" cy="71620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accent3">
                <a:lumMod val="50000"/>
              </a:schemeClr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/>
              <a:t> IPIN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B393771-0EBC-AE6D-2D52-BE5C2C7E529E}"/>
              </a:ext>
            </a:extLst>
          </p:cNvPr>
          <p:cNvSpPr/>
          <p:nvPr/>
        </p:nvSpPr>
        <p:spPr bwMode="auto">
          <a:xfrm>
            <a:off x="10822067" y="4838453"/>
            <a:ext cx="807943" cy="28785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accent4">
                <a:lumMod val="50000"/>
              </a:schemeClr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/>
              <a:t>LV SubVI IP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415812-B336-95CC-AE33-213C55F2AE91}"/>
              </a:ext>
            </a:extLst>
          </p:cNvPr>
          <p:cNvSpPr/>
          <p:nvPr/>
        </p:nvSpPr>
        <p:spPr bwMode="auto">
          <a:xfrm>
            <a:off x="8848700" y="6512787"/>
            <a:ext cx="209524" cy="20668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7BAF9D25-72EA-2458-9F6E-07DCA5558108}"/>
              </a:ext>
            </a:extLst>
          </p:cNvPr>
          <p:cNvSpPr/>
          <p:nvPr/>
        </p:nvSpPr>
        <p:spPr bwMode="auto">
          <a:xfrm>
            <a:off x="10830369" y="6172020"/>
            <a:ext cx="791200" cy="28311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FIFOs</a:t>
            </a:r>
          </a:p>
        </p:txBody>
      </p: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6EB24279-C3DD-A474-12E6-C4BBDA091FC4}"/>
              </a:ext>
            </a:extLst>
          </p:cNvPr>
          <p:cNvCxnSpPr>
            <a:cxnSpLocks/>
            <a:stCxn id="76" idx="3"/>
            <a:endCxn id="78" idx="1"/>
          </p:cNvCxnSpPr>
          <p:nvPr/>
        </p:nvCxnSpPr>
        <p:spPr bwMode="auto">
          <a:xfrm flipV="1">
            <a:off x="11621569" y="6175831"/>
            <a:ext cx="578460" cy="13774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2847C037-86DF-5113-2DAB-E80D2F701E9F}"/>
              </a:ext>
            </a:extLst>
          </p:cNvPr>
          <p:cNvSpPr/>
          <p:nvPr/>
        </p:nvSpPr>
        <p:spPr bwMode="auto">
          <a:xfrm>
            <a:off x="12200028" y="6034273"/>
            <a:ext cx="791199" cy="2831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FIFOs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5C7BCA8-44E5-A447-9E8A-E1978A854A77}"/>
              </a:ext>
            </a:extLst>
          </p:cNvPr>
          <p:cNvSpPr txBox="1"/>
          <p:nvPr/>
        </p:nvSpPr>
        <p:spPr>
          <a:xfrm>
            <a:off x="7769555" y="3711866"/>
            <a:ext cx="3616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u="sng"/>
              <a:t>FPGA Target with custom HDL</a:t>
            </a: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F71999D9-EF3D-B804-1CDB-E9B0CEAAD642}"/>
              </a:ext>
            </a:extLst>
          </p:cNvPr>
          <p:cNvCxnSpPr>
            <a:stCxn id="57" idx="3"/>
            <a:endCxn id="83" idx="1"/>
          </p:cNvCxnSpPr>
          <p:nvPr/>
        </p:nvCxnSpPr>
        <p:spPr bwMode="auto">
          <a:xfrm>
            <a:off x="8138533" y="6308211"/>
            <a:ext cx="282312" cy="126820"/>
          </a:xfrm>
          <a:prstGeom prst="bentConnector3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1" name="Connector: Elbow 80">
            <a:extLst>
              <a:ext uri="{FF2B5EF4-FFF2-40B4-BE49-F238E27FC236}">
                <a16:creationId xmlns:a16="http://schemas.microsoft.com/office/drawing/2014/main" id="{A8EB9D81-4957-7BD6-E68E-76776DD447A6}"/>
              </a:ext>
            </a:extLst>
          </p:cNvPr>
          <p:cNvCxnSpPr>
            <a:cxnSpLocks/>
            <a:stCxn id="60" idx="1"/>
            <a:endCxn id="67" idx="3"/>
          </p:cNvCxnSpPr>
          <p:nvPr/>
        </p:nvCxnSpPr>
        <p:spPr bwMode="auto">
          <a:xfrm rot="10800000" flipV="1">
            <a:off x="9062277" y="5111122"/>
            <a:ext cx="879267" cy="1151175"/>
          </a:xfrm>
          <a:prstGeom prst="bentConnector3">
            <a:avLst>
              <a:gd name="adj1" fmla="val 50001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39C458F7-51B4-202B-3354-B509D341DC70}"/>
              </a:ext>
            </a:extLst>
          </p:cNvPr>
          <p:cNvSpPr/>
          <p:nvPr/>
        </p:nvSpPr>
        <p:spPr bwMode="auto">
          <a:xfrm>
            <a:off x="8340549" y="5352333"/>
            <a:ext cx="827136" cy="14727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00" b="1">
              <a:solidFill>
                <a:schemeClr val="accent1">
                  <a:lumMod val="50000"/>
                </a:schemeClr>
              </a:solidFill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Host Interface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5294AFFD-B104-6A88-A72A-465D6FCF1FAD}"/>
              </a:ext>
            </a:extLst>
          </p:cNvPr>
          <p:cNvSpPr/>
          <p:nvPr/>
        </p:nvSpPr>
        <p:spPr bwMode="auto">
          <a:xfrm>
            <a:off x="8420845" y="6141360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DMA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F7E69BA3-18C8-D48F-223F-73F5E13C6926}"/>
              </a:ext>
            </a:extLst>
          </p:cNvPr>
          <p:cNvSpPr/>
          <p:nvPr/>
        </p:nvSpPr>
        <p:spPr bwMode="auto">
          <a:xfrm>
            <a:off x="1164431" y="5352333"/>
            <a:ext cx="827136" cy="14727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00" b="1">
              <a:solidFill>
                <a:schemeClr val="accent1">
                  <a:lumMod val="50000"/>
                </a:schemeClr>
              </a:solidFill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Host Interface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ABC7B600-6226-3E21-BF7E-E22D1B55682B}"/>
              </a:ext>
            </a:extLst>
          </p:cNvPr>
          <p:cNvSpPr/>
          <p:nvPr/>
        </p:nvSpPr>
        <p:spPr bwMode="auto">
          <a:xfrm>
            <a:off x="1244727" y="6141360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DMA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CC99AF4-404B-F6F7-2C0F-821C586F75F9}"/>
              </a:ext>
            </a:extLst>
          </p:cNvPr>
          <p:cNvSpPr/>
          <p:nvPr/>
        </p:nvSpPr>
        <p:spPr bwMode="auto">
          <a:xfrm>
            <a:off x="3795335" y="6300354"/>
            <a:ext cx="848209" cy="318268"/>
          </a:xfrm>
          <a:prstGeom prst="ellipse">
            <a:avLst/>
          </a:prstGeom>
          <a:solidFill>
            <a:srgbClr val="7030A0">
              <a:alpha val="15000"/>
            </a:srgbClr>
          </a:solidFill>
          <a:ln w="19050">
            <a:solidFill>
              <a:srgbClr val="B17ED8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B9B8B1B-835E-BAE7-1033-1345ECF868D5}"/>
              </a:ext>
            </a:extLst>
          </p:cNvPr>
          <p:cNvSpPr/>
          <p:nvPr/>
        </p:nvSpPr>
        <p:spPr bwMode="auto">
          <a:xfrm>
            <a:off x="2503903" y="6932032"/>
            <a:ext cx="403470" cy="553060"/>
          </a:xfrm>
          <a:prstGeom prst="ellipse">
            <a:avLst/>
          </a:prstGeom>
          <a:solidFill>
            <a:srgbClr val="7030A0">
              <a:alpha val="15000"/>
            </a:srgbClr>
          </a:solidFill>
          <a:ln w="19050">
            <a:solidFill>
              <a:srgbClr val="B17ED8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851181A-BA96-AF63-B3E5-88863AC594E7}"/>
              </a:ext>
            </a:extLst>
          </p:cNvPr>
          <p:cNvSpPr/>
          <p:nvPr/>
        </p:nvSpPr>
        <p:spPr bwMode="auto">
          <a:xfrm>
            <a:off x="11835210" y="5072810"/>
            <a:ext cx="282311" cy="541910"/>
          </a:xfrm>
          <a:prstGeom prst="ellipse">
            <a:avLst/>
          </a:prstGeom>
          <a:solidFill>
            <a:srgbClr val="7030A0">
              <a:alpha val="15000"/>
            </a:srgbClr>
          </a:solidFill>
          <a:ln w="19050">
            <a:solidFill>
              <a:srgbClr val="B17ED8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8052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517F3F-C54F-08C6-EDE0-FE875D4F6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5BF459B-946E-3911-C585-1E8FE3F55F37}"/>
              </a:ext>
            </a:extLst>
          </p:cNvPr>
          <p:cNvSpPr/>
          <p:nvPr/>
        </p:nvSpPr>
        <p:spPr bwMode="auto">
          <a:xfrm>
            <a:off x="503237" y="1183203"/>
            <a:ext cx="2167467" cy="2963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/>
              <a:t>projectsettings.ini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D72E4E4C-F3B3-5DEB-DD1F-3BA8DBD946E6}"/>
              </a:ext>
            </a:extLst>
          </p:cNvPr>
          <p:cNvSpPr/>
          <p:nvPr/>
        </p:nvSpPr>
        <p:spPr bwMode="auto">
          <a:xfrm>
            <a:off x="11929533" y="7308732"/>
            <a:ext cx="2607734" cy="920868"/>
          </a:xfrm>
          <a:prstGeom prst="rect">
            <a:avLst/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153356-C6A1-F875-A3AA-C0D8B2059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genlvtargetsupport.bat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B83E6D-3831-FC31-3947-A0FB864F823C}"/>
              </a:ext>
            </a:extLst>
          </p:cNvPr>
          <p:cNvSpPr/>
          <p:nvPr/>
        </p:nvSpPr>
        <p:spPr bwMode="auto">
          <a:xfrm>
            <a:off x="503238" y="1473928"/>
            <a:ext cx="4299464" cy="172647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BE46516-CB1A-99C7-E0CA-510921FC4B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9807" b="58067"/>
          <a:stretch>
            <a:fillRect/>
          </a:stretch>
        </p:blipFill>
        <p:spPr>
          <a:xfrm>
            <a:off x="541979" y="1566591"/>
            <a:ext cx="4077006" cy="163381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B092EB1-1A2B-0CBA-CB0D-CA4EE01E9386}"/>
              </a:ext>
            </a:extLst>
          </p:cNvPr>
          <p:cNvSpPr/>
          <p:nvPr/>
        </p:nvSpPr>
        <p:spPr bwMode="auto">
          <a:xfrm>
            <a:off x="541979" y="1984389"/>
            <a:ext cx="4009600" cy="555611"/>
          </a:xfrm>
          <a:prstGeom prst="rect">
            <a:avLst/>
          </a:prstGeom>
          <a:solidFill>
            <a:srgbClr val="7030A0">
              <a:alpha val="6000"/>
            </a:srgbClr>
          </a:solidFill>
          <a:ln w="9525">
            <a:solidFill>
              <a:srgbClr val="B17ED8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6F08BB-0159-F828-9A67-01FE01DAC2B5}"/>
              </a:ext>
            </a:extLst>
          </p:cNvPr>
          <p:cNvSpPr/>
          <p:nvPr/>
        </p:nvSpPr>
        <p:spPr bwMode="auto">
          <a:xfrm>
            <a:off x="653326" y="4169139"/>
            <a:ext cx="4501174" cy="3669294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7F89BF-5BDA-ACDA-5A65-821208D490F8}"/>
              </a:ext>
            </a:extLst>
          </p:cNvPr>
          <p:cNvSpPr/>
          <p:nvPr/>
        </p:nvSpPr>
        <p:spPr bwMode="auto">
          <a:xfrm>
            <a:off x="1164431" y="4559477"/>
            <a:ext cx="827136" cy="715726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6214D9-0243-3428-EAB5-EB23D20CEA77}"/>
              </a:ext>
            </a:extLst>
          </p:cNvPr>
          <p:cNvSpPr/>
          <p:nvPr/>
        </p:nvSpPr>
        <p:spPr bwMode="auto">
          <a:xfrm>
            <a:off x="2696396" y="4326693"/>
            <a:ext cx="2219514" cy="33541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LV WINDOW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89CB78-87D9-3145-A87E-D19759E69F67}"/>
              </a:ext>
            </a:extLst>
          </p:cNvPr>
          <p:cNvSpPr/>
          <p:nvPr/>
        </p:nvSpPr>
        <p:spPr bwMode="auto">
          <a:xfrm>
            <a:off x="315716" y="6014540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PCIe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20487A-5A00-ED8D-61D8-127AB18A4CD5}"/>
              </a:ext>
            </a:extLst>
          </p:cNvPr>
          <p:cNvSpPr/>
          <p:nvPr/>
        </p:nvSpPr>
        <p:spPr bwMode="auto">
          <a:xfrm>
            <a:off x="315716" y="7043505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Board IO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6BDAE9AA-FDE3-662E-EAC9-CC6C68DE064F}"/>
              </a:ext>
            </a:extLst>
          </p:cNvPr>
          <p:cNvCxnSpPr>
            <a:stCxn id="9" idx="3"/>
            <a:endCxn id="85" idx="1"/>
          </p:cNvCxnSpPr>
          <p:nvPr/>
        </p:nvCxnSpPr>
        <p:spPr bwMode="auto">
          <a:xfrm>
            <a:off x="962415" y="6308211"/>
            <a:ext cx="282312" cy="126820"/>
          </a:xfrm>
          <a:prstGeom prst="bentConnector3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DC6666AB-965B-730C-C233-8FA3F5EBACB4}"/>
              </a:ext>
            </a:extLst>
          </p:cNvPr>
          <p:cNvSpPr/>
          <p:nvPr/>
        </p:nvSpPr>
        <p:spPr bwMode="auto">
          <a:xfrm>
            <a:off x="2820510" y="4625967"/>
            <a:ext cx="1987986" cy="1886572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THE VI – Required </a:t>
            </a: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44E04751-68E4-DA0E-C37C-B9225C04A394}"/>
              </a:ext>
            </a:extLst>
          </p:cNvPr>
          <p:cNvCxnSpPr>
            <a:cxnSpLocks/>
          </p:cNvCxnSpPr>
          <p:nvPr/>
        </p:nvCxnSpPr>
        <p:spPr bwMode="auto">
          <a:xfrm flipV="1">
            <a:off x="2009448" y="5313386"/>
            <a:ext cx="1007874" cy="1121645"/>
          </a:xfrm>
          <a:prstGeom prst="bentConnector3">
            <a:avLst>
              <a:gd name="adj1" fmla="val 27637"/>
            </a:avLst>
          </a:prstGeom>
          <a:solidFill>
            <a:schemeClr val="accent1"/>
          </a:solidFill>
          <a:ln w="2857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1E51A9DB-2CF9-E5F0-A92D-760630026E99}"/>
              </a:ext>
            </a:extLst>
          </p:cNvPr>
          <p:cNvSpPr/>
          <p:nvPr/>
        </p:nvSpPr>
        <p:spPr bwMode="auto">
          <a:xfrm>
            <a:off x="3905279" y="6058549"/>
            <a:ext cx="646300" cy="31826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Signals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FEAC4B9-C5BE-FF09-6AAF-9FE9A2444268}"/>
              </a:ext>
            </a:extLst>
          </p:cNvPr>
          <p:cNvSpPr/>
          <p:nvPr/>
        </p:nvSpPr>
        <p:spPr bwMode="auto">
          <a:xfrm>
            <a:off x="1676634" y="6158956"/>
            <a:ext cx="209524" cy="20668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911D120-6A8F-DB2A-A665-256D399F454C}"/>
              </a:ext>
            </a:extLst>
          </p:cNvPr>
          <p:cNvSpPr/>
          <p:nvPr/>
        </p:nvSpPr>
        <p:spPr bwMode="auto">
          <a:xfrm>
            <a:off x="1786674" y="6049641"/>
            <a:ext cx="238839" cy="29687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AA03AE9-12A0-C86B-A9A8-B51D03172498}"/>
              </a:ext>
            </a:extLst>
          </p:cNvPr>
          <p:cNvSpPr/>
          <p:nvPr/>
        </p:nvSpPr>
        <p:spPr bwMode="auto">
          <a:xfrm>
            <a:off x="1915468" y="6181961"/>
            <a:ext cx="238839" cy="29687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D88A830-8DD4-96D6-2676-26D434575323}"/>
              </a:ext>
            </a:extLst>
          </p:cNvPr>
          <p:cNvSpPr/>
          <p:nvPr/>
        </p:nvSpPr>
        <p:spPr bwMode="auto">
          <a:xfrm>
            <a:off x="4092708" y="4943917"/>
            <a:ext cx="471996" cy="71620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accent3">
                <a:lumMod val="50000"/>
              </a:schemeClr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/>
              <a:t>IPIN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761C8B5-50A9-C45A-2B1D-4525A97B61B1}"/>
              </a:ext>
            </a:extLst>
          </p:cNvPr>
          <p:cNvSpPr/>
          <p:nvPr/>
        </p:nvSpPr>
        <p:spPr bwMode="auto">
          <a:xfrm>
            <a:off x="1672582" y="6512787"/>
            <a:ext cx="209524" cy="20668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28B3CC1-34FA-AC15-9E8C-33E796CB98D0}"/>
              </a:ext>
            </a:extLst>
          </p:cNvPr>
          <p:cNvSpPr/>
          <p:nvPr/>
        </p:nvSpPr>
        <p:spPr bwMode="auto">
          <a:xfrm>
            <a:off x="2820509" y="6728453"/>
            <a:ext cx="1987985" cy="794456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THE CLIPs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AFB2C7B-EE04-D201-1B5D-3A78533A09DC}"/>
              </a:ext>
            </a:extLst>
          </p:cNvPr>
          <p:cNvSpPr/>
          <p:nvPr/>
        </p:nvSpPr>
        <p:spPr bwMode="auto">
          <a:xfrm>
            <a:off x="2949224" y="6983140"/>
            <a:ext cx="1747544" cy="45084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Custom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CLIP HDL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BA6E7FD-A557-30FD-AC7C-F5D33B409B3F}"/>
              </a:ext>
            </a:extLst>
          </p:cNvPr>
          <p:cNvSpPr/>
          <p:nvPr/>
        </p:nvSpPr>
        <p:spPr bwMode="auto">
          <a:xfrm>
            <a:off x="3967413" y="7035235"/>
            <a:ext cx="648463" cy="31826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Signals</a:t>
            </a:r>
          </a:p>
        </p:txBody>
      </p: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0B694CF5-6E83-0B1E-1C4A-A9B6C529A658}"/>
              </a:ext>
            </a:extLst>
          </p:cNvPr>
          <p:cNvCxnSpPr>
            <a:cxnSpLocks/>
            <a:stCxn id="27" idx="2"/>
            <a:endCxn id="48" idx="0"/>
          </p:cNvCxnSpPr>
          <p:nvPr/>
        </p:nvCxnSpPr>
        <p:spPr bwMode="auto">
          <a:xfrm rot="16200000" flipH="1">
            <a:off x="3930828" y="6674418"/>
            <a:ext cx="658418" cy="63216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accent4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E1D90FAC-2D33-C829-37EC-75DB65B5C8DD}"/>
              </a:ext>
            </a:extLst>
          </p:cNvPr>
          <p:cNvSpPr/>
          <p:nvPr/>
        </p:nvSpPr>
        <p:spPr bwMode="auto">
          <a:xfrm>
            <a:off x="2927721" y="4945794"/>
            <a:ext cx="1010442" cy="71432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Host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Interfaces</a:t>
            </a:r>
          </a:p>
        </p:txBody>
      </p: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8BC3A62C-D8CC-F394-069D-E2E0B4133DA9}"/>
              </a:ext>
            </a:extLst>
          </p:cNvPr>
          <p:cNvCxnSpPr>
            <a:cxnSpLocks/>
            <a:stCxn id="47" idx="1"/>
            <a:endCxn id="17" idx="3"/>
          </p:cNvCxnSpPr>
          <p:nvPr/>
        </p:nvCxnSpPr>
        <p:spPr bwMode="auto">
          <a:xfrm rot="10800000" flipV="1">
            <a:off x="962416" y="7208562"/>
            <a:ext cx="1986809" cy="128613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81C58ABF-52FB-1C80-D5CB-1654942F98F1}"/>
              </a:ext>
            </a:extLst>
          </p:cNvPr>
          <p:cNvSpPr/>
          <p:nvPr/>
        </p:nvSpPr>
        <p:spPr bwMode="auto">
          <a:xfrm>
            <a:off x="7829444" y="4169139"/>
            <a:ext cx="6371894" cy="36692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698E275-F3BE-0A02-CCC7-D977A0BF98E5}"/>
              </a:ext>
            </a:extLst>
          </p:cNvPr>
          <p:cNvSpPr/>
          <p:nvPr/>
        </p:nvSpPr>
        <p:spPr bwMode="auto">
          <a:xfrm>
            <a:off x="8340549" y="4559477"/>
            <a:ext cx="827136" cy="715726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42EECC3-6044-BEFC-BFAC-AFFA4FC81840}"/>
              </a:ext>
            </a:extLst>
          </p:cNvPr>
          <p:cNvSpPr/>
          <p:nvPr/>
        </p:nvSpPr>
        <p:spPr bwMode="auto">
          <a:xfrm>
            <a:off x="9785879" y="4369266"/>
            <a:ext cx="1960007" cy="223261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Custom HDL Region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6D60474-C2A6-B1BE-F247-EB830C4E8C06}"/>
              </a:ext>
            </a:extLst>
          </p:cNvPr>
          <p:cNvSpPr/>
          <p:nvPr/>
        </p:nvSpPr>
        <p:spPr bwMode="auto">
          <a:xfrm>
            <a:off x="11972371" y="4326941"/>
            <a:ext cx="1960008" cy="32003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LV WINDOW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E9F796A-57A2-6F92-944D-8842FD135CE7}"/>
              </a:ext>
            </a:extLst>
          </p:cNvPr>
          <p:cNvSpPr/>
          <p:nvPr/>
        </p:nvSpPr>
        <p:spPr bwMode="auto">
          <a:xfrm>
            <a:off x="7491834" y="6014540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PCIe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C1B4A12-7249-2A91-EC2E-35F23613F913}"/>
              </a:ext>
            </a:extLst>
          </p:cNvPr>
          <p:cNvSpPr/>
          <p:nvPr/>
        </p:nvSpPr>
        <p:spPr bwMode="auto">
          <a:xfrm>
            <a:off x="7491834" y="7043505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Board IO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812B4B3-81E2-42E6-DD0E-758295D1F101}"/>
              </a:ext>
            </a:extLst>
          </p:cNvPr>
          <p:cNvSpPr/>
          <p:nvPr/>
        </p:nvSpPr>
        <p:spPr bwMode="auto">
          <a:xfrm>
            <a:off x="12096484" y="4654987"/>
            <a:ext cx="1688036" cy="2735140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THE VI – Optional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1B6EB46-99F2-BEA0-BBA6-33DCFFB913B7}"/>
              </a:ext>
            </a:extLst>
          </p:cNvPr>
          <p:cNvSpPr/>
          <p:nvPr/>
        </p:nvSpPr>
        <p:spPr bwMode="auto">
          <a:xfrm>
            <a:off x="9941543" y="4850648"/>
            <a:ext cx="791200" cy="52094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Host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Interfaces</a:t>
            </a:r>
          </a:p>
        </p:txBody>
      </p:sp>
      <p:cxnSp>
        <p:nvCxnSpPr>
          <p:cNvPr id="61" name="Connector: Elbow 60">
            <a:extLst>
              <a:ext uri="{FF2B5EF4-FFF2-40B4-BE49-F238E27FC236}">
                <a16:creationId xmlns:a16="http://schemas.microsoft.com/office/drawing/2014/main" id="{F7C1A44A-C183-B3C8-1931-A594586E733E}"/>
              </a:ext>
            </a:extLst>
          </p:cNvPr>
          <p:cNvCxnSpPr>
            <a:cxnSpLocks/>
            <a:stCxn id="83" idx="3"/>
            <a:endCxn id="65" idx="1"/>
          </p:cNvCxnSpPr>
          <p:nvPr/>
        </p:nvCxnSpPr>
        <p:spPr bwMode="auto">
          <a:xfrm>
            <a:off x="9067544" y="6435031"/>
            <a:ext cx="3132484" cy="454891"/>
          </a:xfrm>
          <a:prstGeom prst="bentConnector3">
            <a:avLst>
              <a:gd name="adj1" fmla="val 10940"/>
            </a:avLst>
          </a:prstGeom>
          <a:solidFill>
            <a:schemeClr val="accent1"/>
          </a:solidFill>
          <a:ln w="2857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72891CE6-2BDF-1782-4BA7-B1E239AE1568}"/>
              </a:ext>
            </a:extLst>
          </p:cNvPr>
          <p:cNvCxnSpPr>
            <a:cxnSpLocks/>
            <a:stCxn id="55" idx="1"/>
            <a:endCxn id="58" idx="3"/>
          </p:cNvCxnSpPr>
          <p:nvPr/>
        </p:nvCxnSpPr>
        <p:spPr bwMode="auto">
          <a:xfrm rot="10800000" flipV="1">
            <a:off x="8138533" y="5485572"/>
            <a:ext cx="1647346" cy="1851603"/>
          </a:xfrm>
          <a:prstGeom prst="bentConnector3">
            <a:avLst>
              <a:gd name="adj1" fmla="val 8573"/>
            </a:avLst>
          </a:prstGeom>
          <a:solidFill>
            <a:schemeClr val="accent1"/>
          </a:solidFill>
          <a:ln w="28575" cap="flat" cmpd="sng" algn="ctr">
            <a:solidFill>
              <a:schemeClr val="accent3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974249F7-9C2D-973A-5431-7C443E0C5F88}"/>
              </a:ext>
            </a:extLst>
          </p:cNvPr>
          <p:cNvCxnSpPr>
            <a:cxnSpLocks/>
            <a:stCxn id="64" idx="3"/>
            <a:endCxn id="66" idx="1"/>
          </p:cNvCxnSpPr>
          <p:nvPr/>
        </p:nvCxnSpPr>
        <p:spPr bwMode="auto">
          <a:xfrm flipV="1">
            <a:off x="11623327" y="5333089"/>
            <a:ext cx="566297" cy="94150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E5CE2E4A-EC50-D66A-A09F-3B5DAE5A3633}"/>
              </a:ext>
            </a:extLst>
          </p:cNvPr>
          <p:cNvSpPr/>
          <p:nvPr/>
        </p:nvSpPr>
        <p:spPr bwMode="auto">
          <a:xfrm>
            <a:off x="10832127" y="5285680"/>
            <a:ext cx="791200" cy="28311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Signals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020061C-7722-F513-6F2B-22446CF494D8}"/>
              </a:ext>
            </a:extLst>
          </p:cNvPr>
          <p:cNvSpPr/>
          <p:nvPr/>
        </p:nvSpPr>
        <p:spPr bwMode="auto">
          <a:xfrm>
            <a:off x="12200028" y="6601880"/>
            <a:ext cx="1010442" cy="57608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Host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Interfaces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FF4BF40-8A27-8A34-0BCD-24E3F9585FEE}"/>
              </a:ext>
            </a:extLst>
          </p:cNvPr>
          <p:cNvSpPr/>
          <p:nvPr/>
        </p:nvSpPr>
        <p:spPr bwMode="auto">
          <a:xfrm>
            <a:off x="12189624" y="5191530"/>
            <a:ext cx="791199" cy="2831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Signals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03F803B-DB5F-0582-F5FE-0D343D22A082}"/>
              </a:ext>
            </a:extLst>
          </p:cNvPr>
          <p:cNvSpPr/>
          <p:nvPr/>
        </p:nvSpPr>
        <p:spPr bwMode="auto">
          <a:xfrm>
            <a:off x="8852752" y="6158956"/>
            <a:ext cx="209524" cy="20668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9EA4D98-C93E-232A-AA81-7C2B9C793185}"/>
              </a:ext>
            </a:extLst>
          </p:cNvPr>
          <p:cNvSpPr/>
          <p:nvPr/>
        </p:nvSpPr>
        <p:spPr bwMode="auto">
          <a:xfrm>
            <a:off x="8962792" y="6049641"/>
            <a:ext cx="238839" cy="29687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1DA479AE-C630-089B-2EF0-59411FB6A2AF}"/>
              </a:ext>
            </a:extLst>
          </p:cNvPr>
          <p:cNvSpPr/>
          <p:nvPr/>
        </p:nvSpPr>
        <p:spPr bwMode="auto">
          <a:xfrm>
            <a:off x="9091586" y="6181961"/>
            <a:ext cx="238839" cy="29687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661A690-B414-9B62-32EF-D2282B3A4F16}"/>
              </a:ext>
            </a:extLst>
          </p:cNvPr>
          <p:cNvSpPr/>
          <p:nvPr/>
        </p:nvSpPr>
        <p:spPr bwMode="auto">
          <a:xfrm>
            <a:off x="10830369" y="5731376"/>
            <a:ext cx="791200" cy="28311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Registers</a:t>
            </a:r>
          </a:p>
        </p:txBody>
      </p:sp>
      <p:cxnSp>
        <p:nvCxnSpPr>
          <p:cNvPr id="71" name="Connector: Elbow 70">
            <a:extLst>
              <a:ext uri="{FF2B5EF4-FFF2-40B4-BE49-F238E27FC236}">
                <a16:creationId xmlns:a16="http://schemas.microsoft.com/office/drawing/2014/main" id="{C8A31F84-2DEF-80B9-3BAE-706DA31B578B}"/>
              </a:ext>
            </a:extLst>
          </p:cNvPr>
          <p:cNvCxnSpPr>
            <a:cxnSpLocks/>
            <a:stCxn id="70" idx="3"/>
            <a:endCxn id="72" idx="1"/>
          </p:cNvCxnSpPr>
          <p:nvPr/>
        </p:nvCxnSpPr>
        <p:spPr bwMode="auto">
          <a:xfrm flipV="1">
            <a:off x="11621569" y="5735187"/>
            <a:ext cx="578460" cy="13774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0BA63E2F-0A7F-2520-F9F0-9812EB519863}"/>
              </a:ext>
            </a:extLst>
          </p:cNvPr>
          <p:cNvSpPr/>
          <p:nvPr/>
        </p:nvSpPr>
        <p:spPr bwMode="auto">
          <a:xfrm>
            <a:off x="12200028" y="5593629"/>
            <a:ext cx="791199" cy="2831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Registers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904E6D9-6130-A219-3D30-EC8A1BF4C1EB}"/>
              </a:ext>
            </a:extLst>
          </p:cNvPr>
          <p:cNvSpPr/>
          <p:nvPr/>
        </p:nvSpPr>
        <p:spPr bwMode="auto">
          <a:xfrm>
            <a:off x="13131235" y="5335962"/>
            <a:ext cx="471996" cy="71620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accent3">
                <a:lumMod val="50000"/>
              </a:schemeClr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/>
              <a:t> IPIN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1C90461-8EB9-AB18-3728-7187490EBFF6}"/>
              </a:ext>
            </a:extLst>
          </p:cNvPr>
          <p:cNvSpPr/>
          <p:nvPr/>
        </p:nvSpPr>
        <p:spPr bwMode="auto">
          <a:xfrm>
            <a:off x="10822067" y="4838453"/>
            <a:ext cx="807943" cy="28785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accent4">
                <a:lumMod val="50000"/>
              </a:schemeClr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/>
              <a:t>LV SubVI IP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691127FD-4413-B019-1D75-635D407C77B7}"/>
              </a:ext>
            </a:extLst>
          </p:cNvPr>
          <p:cNvSpPr/>
          <p:nvPr/>
        </p:nvSpPr>
        <p:spPr bwMode="auto">
          <a:xfrm>
            <a:off x="8848700" y="6512787"/>
            <a:ext cx="209524" cy="20668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68ED4C9-BB6C-84A7-0326-66E967D74E90}"/>
              </a:ext>
            </a:extLst>
          </p:cNvPr>
          <p:cNvSpPr/>
          <p:nvPr/>
        </p:nvSpPr>
        <p:spPr bwMode="auto">
          <a:xfrm>
            <a:off x="10830369" y="6172020"/>
            <a:ext cx="791200" cy="28311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FIFOs</a:t>
            </a:r>
          </a:p>
        </p:txBody>
      </p:sp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0C17D3C5-895F-1B73-DDDF-9ECCCABA431B}"/>
              </a:ext>
            </a:extLst>
          </p:cNvPr>
          <p:cNvCxnSpPr>
            <a:cxnSpLocks/>
            <a:stCxn id="76" idx="3"/>
            <a:endCxn id="78" idx="1"/>
          </p:cNvCxnSpPr>
          <p:nvPr/>
        </p:nvCxnSpPr>
        <p:spPr bwMode="auto">
          <a:xfrm flipV="1">
            <a:off x="11621569" y="6175831"/>
            <a:ext cx="578460" cy="13774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7F30FB65-3803-FF7B-0C93-4F184940E833}"/>
              </a:ext>
            </a:extLst>
          </p:cNvPr>
          <p:cNvSpPr/>
          <p:nvPr/>
        </p:nvSpPr>
        <p:spPr bwMode="auto">
          <a:xfrm>
            <a:off x="12200028" y="6034273"/>
            <a:ext cx="791199" cy="2831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chemeClr val="accent1">
                    <a:lumMod val="50000"/>
                  </a:schemeClr>
                </a:solidFill>
              </a:rPr>
              <a:t>FIFOs</a:t>
            </a:r>
          </a:p>
        </p:txBody>
      </p: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5A767334-65F0-A3C4-5CE0-BA8959CCDF71}"/>
              </a:ext>
            </a:extLst>
          </p:cNvPr>
          <p:cNvCxnSpPr>
            <a:stCxn id="57" idx="3"/>
            <a:endCxn id="83" idx="1"/>
          </p:cNvCxnSpPr>
          <p:nvPr/>
        </p:nvCxnSpPr>
        <p:spPr bwMode="auto">
          <a:xfrm>
            <a:off x="8138533" y="6308211"/>
            <a:ext cx="282312" cy="126820"/>
          </a:xfrm>
          <a:prstGeom prst="bentConnector3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1" name="Connector: Elbow 80">
            <a:extLst>
              <a:ext uri="{FF2B5EF4-FFF2-40B4-BE49-F238E27FC236}">
                <a16:creationId xmlns:a16="http://schemas.microsoft.com/office/drawing/2014/main" id="{2FD2AD06-FDA4-9D76-76F3-8B45C55D1842}"/>
              </a:ext>
            </a:extLst>
          </p:cNvPr>
          <p:cNvCxnSpPr>
            <a:cxnSpLocks/>
            <a:stCxn id="60" idx="1"/>
            <a:endCxn id="67" idx="3"/>
          </p:cNvCxnSpPr>
          <p:nvPr/>
        </p:nvCxnSpPr>
        <p:spPr bwMode="auto">
          <a:xfrm rot="10800000" flipV="1">
            <a:off x="9062277" y="5111122"/>
            <a:ext cx="879267" cy="1151175"/>
          </a:xfrm>
          <a:prstGeom prst="bentConnector3">
            <a:avLst>
              <a:gd name="adj1" fmla="val 50001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53438AD2-B85A-803E-00B5-7972BEB684FF}"/>
              </a:ext>
            </a:extLst>
          </p:cNvPr>
          <p:cNvSpPr/>
          <p:nvPr/>
        </p:nvSpPr>
        <p:spPr bwMode="auto">
          <a:xfrm>
            <a:off x="8340549" y="5352333"/>
            <a:ext cx="827136" cy="14727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00" b="1">
              <a:solidFill>
                <a:schemeClr val="accent1">
                  <a:lumMod val="50000"/>
                </a:schemeClr>
              </a:solidFill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Host Interface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0D273808-78B4-2EF4-F848-0E62BAA69BFE}"/>
              </a:ext>
            </a:extLst>
          </p:cNvPr>
          <p:cNvSpPr/>
          <p:nvPr/>
        </p:nvSpPr>
        <p:spPr bwMode="auto">
          <a:xfrm>
            <a:off x="8420845" y="6141360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DMA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D54DD5B3-27F9-4C25-B744-305FDDE9050A}"/>
              </a:ext>
            </a:extLst>
          </p:cNvPr>
          <p:cNvSpPr/>
          <p:nvPr/>
        </p:nvSpPr>
        <p:spPr bwMode="auto">
          <a:xfrm>
            <a:off x="1164431" y="5352333"/>
            <a:ext cx="827136" cy="147276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00" b="1">
              <a:solidFill>
                <a:schemeClr val="accent1">
                  <a:lumMod val="50000"/>
                </a:schemeClr>
              </a:solidFill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Host Interface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729A85E-6156-BA4C-35E2-8BC089146E9F}"/>
              </a:ext>
            </a:extLst>
          </p:cNvPr>
          <p:cNvSpPr/>
          <p:nvPr/>
        </p:nvSpPr>
        <p:spPr bwMode="auto">
          <a:xfrm>
            <a:off x="1244727" y="6141360"/>
            <a:ext cx="646699" cy="5873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DMA</a:t>
            </a: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B41C7A94-58A8-93F5-30C9-E500E2797FE7}"/>
              </a:ext>
            </a:extLst>
          </p:cNvPr>
          <p:cNvSpPr/>
          <p:nvPr/>
        </p:nvSpPr>
        <p:spPr bwMode="auto">
          <a:xfrm>
            <a:off x="3795335" y="6300354"/>
            <a:ext cx="848209" cy="318268"/>
          </a:xfrm>
          <a:prstGeom prst="ellipse">
            <a:avLst/>
          </a:prstGeom>
          <a:solidFill>
            <a:srgbClr val="7030A0">
              <a:alpha val="15000"/>
            </a:srgbClr>
          </a:solidFill>
          <a:ln w="19050">
            <a:solidFill>
              <a:srgbClr val="B17ED8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F735C090-902C-804A-D1DD-B18DBA49F249}"/>
              </a:ext>
            </a:extLst>
          </p:cNvPr>
          <p:cNvSpPr/>
          <p:nvPr/>
        </p:nvSpPr>
        <p:spPr bwMode="auto">
          <a:xfrm>
            <a:off x="2503903" y="6932032"/>
            <a:ext cx="403470" cy="553060"/>
          </a:xfrm>
          <a:prstGeom prst="ellipse">
            <a:avLst/>
          </a:prstGeom>
          <a:solidFill>
            <a:srgbClr val="7030A0">
              <a:alpha val="15000"/>
            </a:srgbClr>
          </a:solidFill>
          <a:ln w="19050">
            <a:solidFill>
              <a:srgbClr val="B17ED8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44407B6C-61F2-914B-8768-B9671C6C44D1}"/>
              </a:ext>
            </a:extLst>
          </p:cNvPr>
          <p:cNvCxnSpPr>
            <a:cxnSpLocks/>
          </p:cNvCxnSpPr>
          <p:nvPr/>
        </p:nvCxnSpPr>
        <p:spPr bwMode="auto">
          <a:xfrm flipH="1">
            <a:off x="4615876" y="6435030"/>
            <a:ext cx="520408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B17ED8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C73C1065-1A28-94AD-AF88-5BE5C5C9BED5}"/>
              </a:ext>
            </a:extLst>
          </p:cNvPr>
          <p:cNvCxnSpPr>
            <a:cxnSpLocks/>
          </p:cNvCxnSpPr>
          <p:nvPr/>
        </p:nvCxnSpPr>
        <p:spPr bwMode="auto">
          <a:xfrm flipH="1">
            <a:off x="2851996" y="6600004"/>
            <a:ext cx="2284288" cy="434989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B17ED8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8CC69405-F627-0094-A862-3BCA74DBE0EE}"/>
              </a:ext>
            </a:extLst>
          </p:cNvPr>
          <p:cNvSpPr txBox="1"/>
          <p:nvPr/>
        </p:nvSpPr>
        <p:spPr>
          <a:xfrm>
            <a:off x="5041383" y="6363629"/>
            <a:ext cx="1984817" cy="307777"/>
          </a:xfrm>
          <a:prstGeom prst="rect">
            <a:avLst/>
          </a:prstGeom>
          <a:solidFill>
            <a:srgbClr val="E6D5F3"/>
          </a:solidFill>
          <a:ln>
            <a:solidFill>
              <a:srgbClr val="B17ED8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err="1">
                <a:latin typeface="Consolas" panose="020B0609020204030204" pitchFamily="49" charset="0"/>
              </a:rPr>
              <a:t>IncludeCLIPSocket</a:t>
            </a:r>
            <a:endParaRPr lang="en-US" sz="1400">
              <a:latin typeface="Consolas" panose="020B0609020204030204" pitchFamily="49" charset="0"/>
            </a:endParaRP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44E71804-43DA-6269-5D36-6CCDB9CF5AEF}"/>
              </a:ext>
            </a:extLst>
          </p:cNvPr>
          <p:cNvSpPr/>
          <p:nvPr/>
        </p:nvSpPr>
        <p:spPr bwMode="auto">
          <a:xfrm>
            <a:off x="11835210" y="5072810"/>
            <a:ext cx="282311" cy="541910"/>
          </a:xfrm>
          <a:prstGeom prst="ellipse">
            <a:avLst/>
          </a:prstGeom>
          <a:solidFill>
            <a:srgbClr val="7030A0">
              <a:alpha val="15000"/>
            </a:srgbClr>
          </a:solidFill>
          <a:ln w="19050">
            <a:solidFill>
              <a:srgbClr val="B17ED8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038414C2-A3F2-31A5-6A2E-86375365C0D7}"/>
              </a:ext>
            </a:extLst>
          </p:cNvPr>
          <p:cNvCxnSpPr>
            <a:cxnSpLocks/>
          </p:cNvCxnSpPr>
          <p:nvPr/>
        </p:nvCxnSpPr>
        <p:spPr bwMode="auto">
          <a:xfrm>
            <a:off x="11929533" y="3896532"/>
            <a:ext cx="0" cy="117627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B17ED8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463A6731-B559-65E1-DED3-692A7CF5B7B0}"/>
              </a:ext>
            </a:extLst>
          </p:cNvPr>
          <p:cNvSpPr txBox="1"/>
          <p:nvPr/>
        </p:nvSpPr>
        <p:spPr>
          <a:xfrm>
            <a:off x="11223095" y="3746057"/>
            <a:ext cx="2380136" cy="307777"/>
          </a:xfrm>
          <a:prstGeom prst="rect">
            <a:avLst/>
          </a:prstGeom>
          <a:solidFill>
            <a:srgbClr val="E6D5F3"/>
          </a:solidFill>
          <a:ln>
            <a:solidFill>
              <a:srgbClr val="B17ED8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err="1">
                <a:latin typeface="Consolas" panose="020B0609020204030204" pitchFamily="49" charset="0"/>
              </a:rPr>
              <a:t>IncludeLVTargetBoardIO</a:t>
            </a:r>
            <a:endParaRPr lang="en-US" sz="1400">
              <a:latin typeface="Consolas" panose="020B0609020204030204" pitchFamily="49" charset="0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9F86773A-128E-970B-DDFE-8EC62B264EEE}"/>
              </a:ext>
            </a:extLst>
          </p:cNvPr>
          <p:cNvSpPr/>
          <p:nvPr/>
        </p:nvSpPr>
        <p:spPr bwMode="auto">
          <a:xfrm>
            <a:off x="6033791" y="1109149"/>
            <a:ext cx="2167467" cy="2963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/>
              <a:t>LVTargetBoardIO.csv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BBB06299-8E14-209E-73FD-BAD33AC5F0DC}"/>
              </a:ext>
            </a:extLst>
          </p:cNvPr>
          <p:cNvSpPr/>
          <p:nvPr/>
        </p:nvSpPr>
        <p:spPr bwMode="auto">
          <a:xfrm>
            <a:off x="6036733" y="1395657"/>
            <a:ext cx="8254999" cy="198750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pic>
        <p:nvPicPr>
          <p:cNvPr id="110" name="Picture 109">
            <a:extLst>
              <a:ext uri="{FF2B5EF4-FFF2-40B4-BE49-F238E27FC236}">
                <a16:creationId xmlns:a16="http://schemas.microsoft.com/office/drawing/2014/main" id="{C8FE36EC-A610-615C-1655-8CA345B6BEE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4276"/>
          <a:stretch>
            <a:fillRect/>
          </a:stretch>
        </p:blipFill>
        <p:spPr>
          <a:xfrm>
            <a:off x="6096000" y="1463225"/>
            <a:ext cx="8115761" cy="1823033"/>
          </a:xfrm>
          <a:prstGeom prst="rect">
            <a:avLst/>
          </a:prstGeom>
        </p:spPr>
      </p:pic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2D5F6171-CBAA-D351-A935-502956867256}"/>
              </a:ext>
            </a:extLst>
          </p:cNvPr>
          <p:cNvCxnSpPr>
            <a:cxnSpLocks/>
          </p:cNvCxnSpPr>
          <p:nvPr/>
        </p:nvCxnSpPr>
        <p:spPr bwMode="auto">
          <a:xfrm flipV="1">
            <a:off x="5249333" y="5674958"/>
            <a:ext cx="562476" cy="587340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BAC17F86-2EE1-40C0-A33B-139D2179AF30}"/>
              </a:ext>
            </a:extLst>
          </p:cNvPr>
          <p:cNvCxnSpPr>
            <a:cxnSpLocks/>
          </p:cNvCxnSpPr>
          <p:nvPr/>
        </p:nvCxnSpPr>
        <p:spPr bwMode="auto">
          <a:xfrm>
            <a:off x="6425139" y="3452824"/>
            <a:ext cx="0" cy="652815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27" name="Rectangle 126">
            <a:extLst>
              <a:ext uri="{FF2B5EF4-FFF2-40B4-BE49-F238E27FC236}">
                <a16:creationId xmlns:a16="http://schemas.microsoft.com/office/drawing/2014/main" id="{18E2B7B2-B5FD-FE3D-AE9A-7FDD7DDA893F}"/>
              </a:ext>
            </a:extLst>
          </p:cNvPr>
          <p:cNvSpPr/>
          <p:nvPr/>
        </p:nvSpPr>
        <p:spPr bwMode="auto">
          <a:xfrm>
            <a:off x="5278614" y="4198051"/>
            <a:ext cx="2428272" cy="134046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/>
            <a:r>
              <a:rPr lang="en-US" sz="2000"/>
              <a:t>Resource XML</a:t>
            </a:r>
          </a:p>
          <a:p>
            <a:pPr algn="ctr"/>
            <a:endParaRPr lang="en-US" sz="900"/>
          </a:p>
          <a:p>
            <a:pPr algn="ctr"/>
            <a:r>
              <a:rPr lang="en-US" sz="2000"/>
              <a:t>TheWindow.vhd</a:t>
            </a:r>
          </a:p>
          <a:p>
            <a:pPr algn="ctr"/>
            <a:r>
              <a:rPr lang="en-US" sz="1600"/>
              <a:t>(stub)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8A29B5-B736-D5BF-B1A7-211A4A409DAB}"/>
              </a:ext>
            </a:extLst>
          </p:cNvPr>
          <p:cNvSpPr txBox="1"/>
          <p:nvPr/>
        </p:nvSpPr>
        <p:spPr>
          <a:xfrm>
            <a:off x="603753" y="3682846"/>
            <a:ext cx="2708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u="sng"/>
              <a:t>FPGA Target with CLIP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CCA148-55F7-7633-9B3F-8CD1DE0BAD41}"/>
              </a:ext>
            </a:extLst>
          </p:cNvPr>
          <p:cNvSpPr txBox="1"/>
          <p:nvPr/>
        </p:nvSpPr>
        <p:spPr>
          <a:xfrm>
            <a:off x="7769555" y="3711866"/>
            <a:ext cx="3616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u="sng"/>
              <a:t>FPGA Target with custom HDL</a:t>
            </a:r>
          </a:p>
        </p:txBody>
      </p:sp>
    </p:spTree>
    <p:extLst>
      <p:ext uri="{BB962C8B-B14F-4D97-AF65-F5344CB8AC3E}">
        <p14:creationId xmlns:p14="http://schemas.microsoft.com/office/powerpoint/2010/main" val="3919514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D13B0-6DFC-FC28-59D5-51F692994E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FB59BEB-81D4-68FA-98AB-0E499B47B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migrateclip.bat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144F35-D928-4E7D-21D5-E1E2B5E17A72}"/>
              </a:ext>
            </a:extLst>
          </p:cNvPr>
          <p:cNvSpPr/>
          <p:nvPr/>
        </p:nvSpPr>
        <p:spPr bwMode="auto">
          <a:xfrm>
            <a:off x="534888" y="2505744"/>
            <a:ext cx="4198164" cy="386640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F45C882-46DD-3F68-35AA-F5171EFD4C26}"/>
              </a:ext>
            </a:extLst>
          </p:cNvPr>
          <p:cNvSpPr/>
          <p:nvPr/>
        </p:nvSpPr>
        <p:spPr bwMode="auto">
          <a:xfrm>
            <a:off x="2164450" y="2711040"/>
            <a:ext cx="2416461" cy="34558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TheWindow.vhd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046813-7441-BAB5-51B9-523796D6A3E0}"/>
              </a:ext>
            </a:extLst>
          </p:cNvPr>
          <p:cNvSpPr/>
          <p:nvPr/>
        </p:nvSpPr>
        <p:spPr bwMode="auto">
          <a:xfrm>
            <a:off x="2299576" y="3103796"/>
            <a:ext cx="2164389" cy="948473"/>
          </a:xfrm>
          <a:prstGeom prst="rect">
            <a:avLst/>
          </a:prstGeom>
          <a:solidFill>
            <a:schemeClr val="accent4"/>
          </a:solidFill>
          <a:ln w="635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Top Level VI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AC97BB6-8376-C94E-B82C-7E3FE3E34528}"/>
              </a:ext>
            </a:extLst>
          </p:cNvPr>
          <p:cNvSpPr/>
          <p:nvPr/>
        </p:nvSpPr>
        <p:spPr bwMode="auto">
          <a:xfrm>
            <a:off x="1174004" y="3768907"/>
            <a:ext cx="260032" cy="30707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4000" b="1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D958F1-A3D0-0881-9D43-ACBF4A6E8871}"/>
              </a:ext>
            </a:extLst>
          </p:cNvPr>
          <p:cNvSpPr/>
          <p:nvPr/>
        </p:nvSpPr>
        <p:spPr bwMode="auto">
          <a:xfrm>
            <a:off x="1314226" y="3905771"/>
            <a:ext cx="260032" cy="30707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4000" b="1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8B44DE-B547-9755-C4AA-A6671826485F}"/>
              </a:ext>
            </a:extLst>
          </p:cNvPr>
          <p:cNvSpPr/>
          <p:nvPr/>
        </p:nvSpPr>
        <p:spPr bwMode="auto">
          <a:xfrm>
            <a:off x="2299576" y="4247959"/>
            <a:ext cx="2164388" cy="1734131"/>
          </a:xfrm>
          <a:prstGeom prst="rect">
            <a:avLst/>
          </a:prstGeom>
          <a:solidFill>
            <a:schemeClr val="accent4"/>
          </a:solidFill>
          <a:ln w="635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The CLIPs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728EB6D-9436-39F8-1841-852F8D6AD65D}"/>
              </a:ext>
            </a:extLst>
          </p:cNvPr>
          <p:cNvSpPr/>
          <p:nvPr/>
        </p:nvSpPr>
        <p:spPr bwMode="auto">
          <a:xfrm>
            <a:off x="2439712" y="4564158"/>
            <a:ext cx="1902612" cy="121263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CLIP HDL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6CD2702-745D-F360-F350-BCB6779C1D64}"/>
              </a:ext>
            </a:extLst>
          </p:cNvPr>
          <p:cNvCxnSpPr>
            <a:cxnSpLocks/>
          </p:cNvCxnSpPr>
          <p:nvPr/>
        </p:nvCxnSpPr>
        <p:spPr bwMode="auto">
          <a:xfrm>
            <a:off x="3832122" y="4052269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9FE703C-9823-684B-7954-0295DDF091FC}"/>
              </a:ext>
            </a:extLst>
          </p:cNvPr>
          <p:cNvCxnSpPr>
            <a:cxnSpLocks/>
          </p:cNvCxnSpPr>
          <p:nvPr/>
        </p:nvCxnSpPr>
        <p:spPr bwMode="auto">
          <a:xfrm>
            <a:off x="4024928" y="4052269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B6F463A-86FD-50B7-9569-4AE9321B9B40}"/>
              </a:ext>
            </a:extLst>
          </p:cNvPr>
          <p:cNvCxnSpPr>
            <a:cxnSpLocks/>
          </p:cNvCxnSpPr>
          <p:nvPr/>
        </p:nvCxnSpPr>
        <p:spPr bwMode="auto">
          <a:xfrm>
            <a:off x="4121331" y="4052269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F8AB1A-BACE-0179-51A5-2983C9338420}"/>
              </a:ext>
            </a:extLst>
          </p:cNvPr>
          <p:cNvCxnSpPr>
            <a:cxnSpLocks/>
          </p:cNvCxnSpPr>
          <p:nvPr/>
        </p:nvCxnSpPr>
        <p:spPr bwMode="auto">
          <a:xfrm>
            <a:off x="3928525" y="4052269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9C12D0CE-54A4-28E5-58B3-85FD76B84CBA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859368" y="3686436"/>
            <a:ext cx="1440212" cy="870816"/>
          </a:xfrm>
          <a:prstGeom prst="bentConnector3">
            <a:avLst>
              <a:gd name="adj1" fmla="val 43104"/>
            </a:avLst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2BAC6559-3882-D462-95EF-0BFF3134EE80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859369" y="3608779"/>
            <a:ext cx="1444041" cy="88244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870D0D3-C779-8800-E7D8-9FD8AB74507B}"/>
              </a:ext>
            </a:extLst>
          </p:cNvPr>
          <p:cNvGrpSpPr/>
          <p:nvPr/>
        </p:nvGrpSpPr>
        <p:grpSpPr>
          <a:xfrm>
            <a:off x="534889" y="4869158"/>
            <a:ext cx="1904824" cy="198453"/>
            <a:chOff x="3600179" y="4535170"/>
            <a:chExt cx="2070245" cy="22098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419612-CB74-67D9-E974-16027D35A12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53517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1E06344-C524-033F-6A0A-284C2F0EAAB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6418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2B2296A-B5FF-5C5E-A200-B00AE48242B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7561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9FA938C5-364E-0B28-A43C-EA89EDF27A73}"/>
              </a:ext>
            </a:extLst>
          </p:cNvPr>
          <p:cNvSpPr/>
          <p:nvPr/>
        </p:nvSpPr>
        <p:spPr bwMode="auto">
          <a:xfrm>
            <a:off x="160337" y="4207162"/>
            <a:ext cx="704084" cy="1043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Board IO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642C7B8-17C3-7FFD-56BE-E5175C7BB0E3}"/>
              </a:ext>
            </a:extLst>
          </p:cNvPr>
          <p:cNvGrpSpPr/>
          <p:nvPr/>
        </p:nvGrpSpPr>
        <p:grpSpPr>
          <a:xfrm>
            <a:off x="1691975" y="5312459"/>
            <a:ext cx="751508" cy="198453"/>
            <a:chOff x="3600179" y="4535170"/>
            <a:chExt cx="2070245" cy="22098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922C506-C29F-B90A-C70B-6E605E1783A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53517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54BCE27-078D-86B7-A65D-4B83FD404C9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6418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9DC55E0-0563-79AE-8EB9-045EA47E9E4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7561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6515216B-3A2D-9627-2A3F-8DBEA0E8A113}"/>
              </a:ext>
            </a:extLst>
          </p:cNvPr>
          <p:cNvSpPr/>
          <p:nvPr/>
        </p:nvSpPr>
        <p:spPr bwMode="auto">
          <a:xfrm>
            <a:off x="1149794" y="5215067"/>
            <a:ext cx="609637" cy="7442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4BAFE2F-568F-4F66-A816-B2507A03A44C}"/>
              </a:ext>
            </a:extLst>
          </p:cNvPr>
          <p:cNvSpPr/>
          <p:nvPr/>
        </p:nvSpPr>
        <p:spPr bwMode="auto">
          <a:xfrm>
            <a:off x="7389933" y="2496219"/>
            <a:ext cx="4198164" cy="386640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E95F360-4902-C43B-CA0C-6210E2FB0688}"/>
              </a:ext>
            </a:extLst>
          </p:cNvPr>
          <p:cNvSpPr/>
          <p:nvPr/>
        </p:nvSpPr>
        <p:spPr bwMode="auto">
          <a:xfrm>
            <a:off x="9019496" y="2701515"/>
            <a:ext cx="2416461" cy="15490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TheWindow.vhd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204AF48-93EC-AA7F-2060-CCCDFD4013C3}"/>
              </a:ext>
            </a:extLst>
          </p:cNvPr>
          <p:cNvSpPr/>
          <p:nvPr/>
        </p:nvSpPr>
        <p:spPr bwMode="auto">
          <a:xfrm>
            <a:off x="9154622" y="3094271"/>
            <a:ext cx="2164389" cy="948473"/>
          </a:xfrm>
          <a:prstGeom prst="rect">
            <a:avLst/>
          </a:prstGeom>
          <a:solidFill>
            <a:schemeClr val="accent4"/>
          </a:solidFill>
          <a:ln w="635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Top Level VI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D42B10B-5DC5-B22C-D2C0-5ED3A1BF69CA}"/>
              </a:ext>
            </a:extLst>
          </p:cNvPr>
          <p:cNvSpPr/>
          <p:nvPr/>
        </p:nvSpPr>
        <p:spPr bwMode="auto">
          <a:xfrm>
            <a:off x="8029049" y="3759382"/>
            <a:ext cx="260032" cy="30707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4000" b="1">
              <a:solidFill>
                <a:srgbClr val="FFFFFF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01F0E13-AE4B-6088-0931-A6A664F38859}"/>
              </a:ext>
            </a:extLst>
          </p:cNvPr>
          <p:cNvSpPr/>
          <p:nvPr/>
        </p:nvSpPr>
        <p:spPr bwMode="auto">
          <a:xfrm>
            <a:off x="8169272" y="3896246"/>
            <a:ext cx="260032" cy="30707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4000" b="1">
              <a:solidFill>
                <a:srgbClr val="FFFFFF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F732865-5A3E-9FE4-F6D1-292D8953DE83}"/>
              </a:ext>
            </a:extLst>
          </p:cNvPr>
          <p:cNvSpPr/>
          <p:nvPr/>
        </p:nvSpPr>
        <p:spPr bwMode="auto">
          <a:xfrm>
            <a:off x="9294758" y="4554633"/>
            <a:ext cx="1902612" cy="121263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CLIP HDL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8391C15-329E-C281-D4E5-489296E88812}"/>
              </a:ext>
            </a:extLst>
          </p:cNvPr>
          <p:cNvCxnSpPr>
            <a:cxnSpLocks/>
          </p:cNvCxnSpPr>
          <p:nvPr/>
        </p:nvCxnSpPr>
        <p:spPr bwMode="auto">
          <a:xfrm>
            <a:off x="10687167" y="4042744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5EA00606-7F03-346F-C630-5AA37A7094F9}"/>
              </a:ext>
            </a:extLst>
          </p:cNvPr>
          <p:cNvCxnSpPr>
            <a:cxnSpLocks/>
          </p:cNvCxnSpPr>
          <p:nvPr/>
        </p:nvCxnSpPr>
        <p:spPr bwMode="auto">
          <a:xfrm>
            <a:off x="10879973" y="4042744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5BD6364-97BE-4922-8CC0-F42EFDB2BED7}"/>
              </a:ext>
            </a:extLst>
          </p:cNvPr>
          <p:cNvCxnSpPr>
            <a:cxnSpLocks/>
          </p:cNvCxnSpPr>
          <p:nvPr/>
        </p:nvCxnSpPr>
        <p:spPr bwMode="auto">
          <a:xfrm>
            <a:off x="10976376" y="4042744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7A74B32-431F-4762-B835-3384632246DB}"/>
              </a:ext>
            </a:extLst>
          </p:cNvPr>
          <p:cNvCxnSpPr>
            <a:cxnSpLocks/>
          </p:cNvCxnSpPr>
          <p:nvPr/>
        </p:nvCxnSpPr>
        <p:spPr bwMode="auto">
          <a:xfrm>
            <a:off x="10783570" y="4042744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B78E70CC-883E-EE62-EF4A-75CDB967AB3F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7714413" y="3676911"/>
            <a:ext cx="1440212" cy="870816"/>
          </a:xfrm>
          <a:prstGeom prst="bentConnector3">
            <a:avLst>
              <a:gd name="adj1" fmla="val 43104"/>
            </a:avLst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D058055F-634D-DD0F-E4D9-F7F0995D266F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7714414" y="3599254"/>
            <a:ext cx="1444041" cy="88244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0E13305-9497-FA28-4E9D-018D0364B6B8}"/>
              </a:ext>
            </a:extLst>
          </p:cNvPr>
          <p:cNvGrpSpPr/>
          <p:nvPr/>
        </p:nvGrpSpPr>
        <p:grpSpPr>
          <a:xfrm>
            <a:off x="7389934" y="4859633"/>
            <a:ext cx="1904824" cy="198453"/>
            <a:chOff x="3600179" y="4535170"/>
            <a:chExt cx="2070245" cy="22098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05AAF17-66FA-C3E6-BCD7-A2882CBAED5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53517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8B44A8C-D13D-4536-0173-D8374F4199C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6418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73468F7-BBBF-4CE1-2B50-5101702517B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7561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66049215-F2FA-7DE0-73E9-A1E4EAD60BBA}"/>
              </a:ext>
            </a:extLst>
          </p:cNvPr>
          <p:cNvSpPr/>
          <p:nvPr/>
        </p:nvSpPr>
        <p:spPr bwMode="auto">
          <a:xfrm>
            <a:off x="7015382" y="4197637"/>
            <a:ext cx="704084" cy="1043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Board IO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8F73DF8-95B3-4B6A-6EF2-1F1DD2102448}"/>
              </a:ext>
            </a:extLst>
          </p:cNvPr>
          <p:cNvGrpSpPr/>
          <p:nvPr/>
        </p:nvGrpSpPr>
        <p:grpSpPr>
          <a:xfrm>
            <a:off x="8547020" y="5302934"/>
            <a:ext cx="751508" cy="198453"/>
            <a:chOff x="3600179" y="4535170"/>
            <a:chExt cx="2070245" cy="220980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FA182E7-5EEC-F1B3-4BF6-0B5A2D78D09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53517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CC03C432-AF97-0A5D-FF1F-E435DD56F66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6418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1ED3911-701A-44FF-3247-A4425E021F6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7561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49645568-9826-9F88-B4C3-23B774BDA51F}"/>
              </a:ext>
            </a:extLst>
          </p:cNvPr>
          <p:cNvSpPr/>
          <p:nvPr/>
        </p:nvSpPr>
        <p:spPr bwMode="auto">
          <a:xfrm>
            <a:off x="8004840" y="5205542"/>
            <a:ext cx="609637" cy="7442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98FC754-CE78-985F-A205-0051E7768293}"/>
              </a:ext>
            </a:extLst>
          </p:cNvPr>
          <p:cNvSpPr txBox="1"/>
          <p:nvPr/>
        </p:nvSpPr>
        <p:spPr>
          <a:xfrm>
            <a:off x="398424" y="1917040"/>
            <a:ext cx="4502703" cy="419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CLIP code in LV Window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E288C61-2E4C-1DDD-A908-AE9FCB29E751}"/>
              </a:ext>
            </a:extLst>
          </p:cNvPr>
          <p:cNvSpPr txBox="1"/>
          <p:nvPr/>
        </p:nvSpPr>
        <p:spPr>
          <a:xfrm>
            <a:off x="7237663" y="1907294"/>
            <a:ext cx="4502703" cy="419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CLIP code in top-level HDL</a:t>
            </a:r>
          </a:p>
        </p:txBody>
      </p: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99F3BA34-CDF5-59CE-24BA-AE548A4A9C11}"/>
              </a:ext>
            </a:extLst>
          </p:cNvPr>
          <p:cNvSpPr/>
          <p:nvPr/>
        </p:nvSpPr>
        <p:spPr bwMode="auto">
          <a:xfrm>
            <a:off x="5816110" y="1980729"/>
            <a:ext cx="791026" cy="1123067"/>
          </a:xfrm>
          <a:prstGeom prst="rightArrow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2979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A850E1-E2C8-90E8-6D61-69ECBEF62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migrateclip.bat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EF248A2-25E1-C0B5-29F3-9E7E5E3F13C9}"/>
              </a:ext>
            </a:extLst>
          </p:cNvPr>
          <p:cNvSpPr txBox="1"/>
          <p:nvPr/>
        </p:nvSpPr>
        <p:spPr>
          <a:xfrm>
            <a:off x="11679099" y="4319422"/>
            <a:ext cx="15909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Manually connected</a:t>
            </a:r>
          </a:p>
          <a:p>
            <a:r>
              <a:rPr lang="en-US" sz="1400"/>
              <a:t>in top-level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6309B1-DD94-7838-24BA-0C6BC6928416}"/>
              </a:ext>
            </a:extLst>
          </p:cNvPr>
          <p:cNvSpPr/>
          <p:nvPr/>
        </p:nvSpPr>
        <p:spPr bwMode="auto">
          <a:xfrm>
            <a:off x="534888" y="2505744"/>
            <a:ext cx="4198164" cy="386640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F7D13A-4B2B-F61C-DF16-14D86DBC5A51}"/>
              </a:ext>
            </a:extLst>
          </p:cNvPr>
          <p:cNvSpPr/>
          <p:nvPr/>
        </p:nvSpPr>
        <p:spPr bwMode="auto">
          <a:xfrm>
            <a:off x="2164450" y="2711040"/>
            <a:ext cx="2416461" cy="345581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TheWindow.vhd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B432D9-0DF4-F645-194C-6F23AC6C6B60}"/>
              </a:ext>
            </a:extLst>
          </p:cNvPr>
          <p:cNvSpPr/>
          <p:nvPr/>
        </p:nvSpPr>
        <p:spPr bwMode="auto">
          <a:xfrm>
            <a:off x="2299576" y="3103796"/>
            <a:ext cx="2164389" cy="948473"/>
          </a:xfrm>
          <a:prstGeom prst="rect">
            <a:avLst/>
          </a:prstGeom>
          <a:solidFill>
            <a:schemeClr val="accent4"/>
          </a:solidFill>
          <a:ln w="635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Top Level VI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3073A3-32F6-2953-610F-2EBD6EECD69F}"/>
              </a:ext>
            </a:extLst>
          </p:cNvPr>
          <p:cNvSpPr/>
          <p:nvPr/>
        </p:nvSpPr>
        <p:spPr bwMode="auto">
          <a:xfrm>
            <a:off x="1174004" y="3768907"/>
            <a:ext cx="260032" cy="30707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4000" b="1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0F2FDF-3308-E81E-8886-E81FC7734B90}"/>
              </a:ext>
            </a:extLst>
          </p:cNvPr>
          <p:cNvSpPr/>
          <p:nvPr/>
        </p:nvSpPr>
        <p:spPr bwMode="auto">
          <a:xfrm>
            <a:off x="1314226" y="3905771"/>
            <a:ext cx="260032" cy="30707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4000" b="1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0CC708-7DF0-D080-EB1B-3DF45220B9CA}"/>
              </a:ext>
            </a:extLst>
          </p:cNvPr>
          <p:cNvSpPr/>
          <p:nvPr/>
        </p:nvSpPr>
        <p:spPr bwMode="auto">
          <a:xfrm>
            <a:off x="2299576" y="4247959"/>
            <a:ext cx="2164388" cy="1734131"/>
          </a:xfrm>
          <a:prstGeom prst="rect">
            <a:avLst/>
          </a:prstGeom>
          <a:solidFill>
            <a:schemeClr val="accent4"/>
          </a:solidFill>
          <a:ln w="635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The CLIPs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222FDC-A6E9-5C09-8932-D1720ADD4A24}"/>
              </a:ext>
            </a:extLst>
          </p:cNvPr>
          <p:cNvSpPr/>
          <p:nvPr/>
        </p:nvSpPr>
        <p:spPr bwMode="auto">
          <a:xfrm>
            <a:off x="2439712" y="4564158"/>
            <a:ext cx="1902612" cy="121263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CLIP HDL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9BD6E2-B6B8-EAA9-1A5A-029AFC94D46F}"/>
              </a:ext>
            </a:extLst>
          </p:cNvPr>
          <p:cNvCxnSpPr>
            <a:cxnSpLocks/>
          </p:cNvCxnSpPr>
          <p:nvPr/>
        </p:nvCxnSpPr>
        <p:spPr bwMode="auto">
          <a:xfrm>
            <a:off x="3832122" y="4052269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F5B25E7-9193-D574-E617-D7F891E6C485}"/>
              </a:ext>
            </a:extLst>
          </p:cNvPr>
          <p:cNvCxnSpPr>
            <a:cxnSpLocks/>
          </p:cNvCxnSpPr>
          <p:nvPr/>
        </p:nvCxnSpPr>
        <p:spPr bwMode="auto">
          <a:xfrm>
            <a:off x="4024928" y="4052269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1AE8FEF-6E53-DC73-EAF5-6F105D61EA81}"/>
              </a:ext>
            </a:extLst>
          </p:cNvPr>
          <p:cNvCxnSpPr>
            <a:cxnSpLocks/>
          </p:cNvCxnSpPr>
          <p:nvPr/>
        </p:nvCxnSpPr>
        <p:spPr bwMode="auto">
          <a:xfrm>
            <a:off x="4121331" y="4052269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260D365-759E-7D2D-93DB-2E010ED70715}"/>
              </a:ext>
            </a:extLst>
          </p:cNvPr>
          <p:cNvCxnSpPr>
            <a:cxnSpLocks/>
          </p:cNvCxnSpPr>
          <p:nvPr/>
        </p:nvCxnSpPr>
        <p:spPr bwMode="auto">
          <a:xfrm>
            <a:off x="3928525" y="4052269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16977455-6F06-B79A-2C59-AF5A1E36B437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859368" y="3686436"/>
            <a:ext cx="1440212" cy="870816"/>
          </a:xfrm>
          <a:prstGeom prst="bentConnector3">
            <a:avLst>
              <a:gd name="adj1" fmla="val 43104"/>
            </a:avLst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C45D4BEC-5731-1FE4-B5E3-AAE756F04231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859369" y="3608779"/>
            <a:ext cx="1444041" cy="88244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4801064-16FB-CD91-0752-ABC1ADAA3687}"/>
              </a:ext>
            </a:extLst>
          </p:cNvPr>
          <p:cNvGrpSpPr/>
          <p:nvPr/>
        </p:nvGrpSpPr>
        <p:grpSpPr>
          <a:xfrm>
            <a:off x="534889" y="4869158"/>
            <a:ext cx="1904824" cy="198453"/>
            <a:chOff x="3600179" y="4535170"/>
            <a:chExt cx="2070245" cy="22098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87183AF-0A30-BDD2-4A42-6307D74F879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53517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E10031C-52C1-1E5E-9539-87021C1B7E9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6418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EF3E5B4-E4DA-0AE7-5820-48C3374125F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7561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Oval 20">
            <a:extLst>
              <a:ext uri="{FF2B5EF4-FFF2-40B4-BE49-F238E27FC236}">
                <a16:creationId xmlns:a16="http://schemas.microsoft.com/office/drawing/2014/main" id="{7A41324D-A5DB-4712-3871-122F34EE4DC5}"/>
              </a:ext>
            </a:extLst>
          </p:cNvPr>
          <p:cNvSpPr/>
          <p:nvPr/>
        </p:nvSpPr>
        <p:spPr bwMode="auto">
          <a:xfrm>
            <a:off x="3664583" y="4451880"/>
            <a:ext cx="583635" cy="254706"/>
          </a:xfrm>
          <a:prstGeom prst="ellipse">
            <a:avLst/>
          </a:prstGeom>
          <a:solidFill>
            <a:srgbClr val="7030A0">
              <a:alpha val="20000"/>
            </a:srgbClr>
          </a:solidFill>
          <a:ln w="9525">
            <a:solidFill>
              <a:srgbClr val="7030A0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8F1EC29-F76D-4564-5514-08FC0EAD1E34}"/>
              </a:ext>
            </a:extLst>
          </p:cNvPr>
          <p:cNvSpPr/>
          <p:nvPr/>
        </p:nvSpPr>
        <p:spPr bwMode="auto">
          <a:xfrm flipH="1">
            <a:off x="2330882" y="4790233"/>
            <a:ext cx="235193" cy="889841"/>
          </a:xfrm>
          <a:prstGeom prst="ellipse">
            <a:avLst/>
          </a:prstGeom>
          <a:solidFill>
            <a:srgbClr val="7030A0">
              <a:alpha val="20000"/>
            </a:srgbClr>
          </a:solidFill>
          <a:ln w="9525">
            <a:solidFill>
              <a:srgbClr val="7030A0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F5BCCF-4B74-A82E-6EE0-4DAD595B107F}"/>
              </a:ext>
            </a:extLst>
          </p:cNvPr>
          <p:cNvSpPr txBox="1"/>
          <p:nvPr/>
        </p:nvSpPr>
        <p:spPr>
          <a:xfrm>
            <a:off x="4827231" y="4247551"/>
            <a:ext cx="1073561" cy="663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CLIP</a:t>
            </a:r>
          </a:p>
          <a:p>
            <a:r>
              <a:rPr lang="en-US" sz="1400"/>
              <a:t>LabVIEW Interfaces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7A3DE1-6ED3-610B-6520-0258F4589C4A}"/>
              </a:ext>
            </a:extLst>
          </p:cNvPr>
          <p:cNvSpPr txBox="1"/>
          <p:nvPr/>
        </p:nvSpPr>
        <p:spPr>
          <a:xfrm>
            <a:off x="859367" y="6532281"/>
            <a:ext cx="3201985" cy="276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/>
              <a:t>CLIP Fabric and Socket Interfaces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74079AF-EE60-853C-B1A1-0A21390C1DF0}"/>
              </a:ext>
            </a:extLst>
          </p:cNvPr>
          <p:cNvCxnSpPr>
            <a:cxnSpLocks/>
            <a:stCxn id="21" idx="6"/>
            <a:endCxn id="23" idx="1"/>
          </p:cNvCxnSpPr>
          <p:nvPr/>
        </p:nvCxnSpPr>
        <p:spPr bwMode="auto">
          <a:xfrm flipV="1">
            <a:off x="4248218" y="4579232"/>
            <a:ext cx="579014" cy="1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591E60-0B1D-FE22-D67A-B541AF214545}"/>
              </a:ext>
            </a:extLst>
          </p:cNvPr>
          <p:cNvCxnSpPr>
            <a:cxnSpLocks/>
            <a:stCxn id="22" idx="4"/>
            <a:endCxn id="24" idx="0"/>
          </p:cNvCxnSpPr>
          <p:nvPr/>
        </p:nvCxnSpPr>
        <p:spPr bwMode="auto">
          <a:xfrm>
            <a:off x="2448478" y="5680074"/>
            <a:ext cx="11881" cy="852208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10AC7D5E-BF27-987C-DFA0-6A43DE489332}"/>
              </a:ext>
            </a:extLst>
          </p:cNvPr>
          <p:cNvSpPr/>
          <p:nvPr/>
        </p:nvSpPr>
        <p:spPr bwMode="auto">
          <a:xfrm>
            <a:off x="160337" y="4207162"/>
            <a:ext cx="704084" cy="1043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Board IO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C184E3E-4F0A-48F6-5A76-3C2CFD1313E7}"/>
              </a:ext>
            </a:extLst>
          </p:cNvPr>
          <p:cNvGrpSpPr/>
          <p:nvPr/>
        </p:nvGrpSpPr>
        <p:grpSpPr>
          <a:xfrm>
            <a:off x="1691975" y="5312459"/>
            <a:ext cx="751508" cy="198453"/>
            <a:chOff x="3600179" y="4535170"/>
            <a:chExt cx="2070245" cy="22098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0B5E398-C0B0-CD1D-C148-4A138FA1569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53517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6DE2359-901C-2771-4AA6-4218340CC2A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6418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81F9C1A-F169-408A-1CE5-D7DB3117F75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7561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6AD371F2-F1AD-00DD-0B9E-D6C5A8C886DA}"/>
              </a:ext>
            </a:extLst>
          </p:cNvPr>
          <p:cNvSpPr/>
          <p:nvPr/>
        </p:nvSpPr>
        <p:spPr bwMode="auto">
          <a:xfrm>
            <a:off x="1149794" y="5215067"/>
            <a:ext cx="609637" cy="7442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95AD7BB-E448-5036-54B2-E854D7281761}"/>
              </a:ext>
            </a:extLst>
          </p:cNvPr>
          <p:cNvSpPr/>
          <p:nvPr/>
        </p:nvSpPr>
        <p:spPr bwMode="auto">
          <a:xfrm>
            <a:off x="2194579" y="3481863"/>
            <a:ext cx="208704" cy="317729"/>
          </a:xfrm>
          <a:prstGeom prst="ellipse">
            <a:avLst/>
          </a:prstGeom>
          <a:solidFill>
            <a:srgbClr val="7030A0">
              <a:alpha val="20000"/>
            </a:srgbClr>
          </a:solidFill>
          <a:ln w="9525">
            <a:solidFill>
              <a:srgbClr val="7030A0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15ECF1B-CE78-161E-5224-11D6B7C526AB}"/>
              </a:ext>
            </a:extLst>
          </p:cNvPr>
          <p:cNvSpPr txBox="1"/>
          <p:nvPr/>
        </p:nvSpPr>
        <p:spPr>
          <a:xfrm>
            <a:off x="4807378" y="3294172"/>
            <a:ext cx="1073561" cy="663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Board IO LabVIEW Interfaces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E10EA9B-E9A7-44A8-A42E-9730B262AB52}"/>
              </a:ext>
            </a:extLst>
          </p:cNvPr>
          <p:cNvCxnSpPr>
            <a:cxnSpLocks/>
          </p:cNvCxnSpPr>
          <p:nvPr/>
        </p:nvCxnSpPr>
        <p:spPr bwMode="auto">
          <a:xfrm>
            <a:off x="2407762" y="3645136"/>
            <a:ext cx="2399615" cy="15285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C05391FA-C9D4-648F-BE56-03948B230E90}"/>
              </a:ext>
            </a:extLst>
          </p:cNvPr>
          <p:cNvSpPr/>
          <p:nvPr/>
        </p:nvSpPr>
        <p:spPr bwMode="auto">
          <a:xfrm>
            <a:off x="7389933" y="2496219"/>
            <a:ext cx="4198164" cy="386640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4E59780-E872-08A0-AF41-556441266E0A}"/>
              </a:ext>
            </a:extLst>
          </p:cNvPr>
          <p:cNvSpPr/>
          <p:nvPr/>
        </p:nvSpPr>
        <p:spPr bwMode="auto">
          <a:xfrm>
            <a:off x="9019496" y="2701515"/>
            <a:ext cx="2416461" cy="15490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TheWindow.vhd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92A0732-D70A-05BF-46C6-D28E5704CF74}"/>
              </a:ext>
            </a:extLst>
          </p:cNvPr>
          <p:cNvSpPr/>
          <p:nvPr/>
        </p:nvSpPr>
        <p:spPr bwMode="auto">
          <a:xfrm>
            <a:off x="9154622" y="3094271"/>
            <a:ext cx="2164389" cy="948473"/>
          </a:xfrm>
          <a:prstGeom prst="rect">
            <a:avLst/>
          </a:prstGeom>
          <a:solidFill>
            <a:schemeClr val="accent4"/>
          </a:solidFill>
          <a:ln w="635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Top Level VI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E7F6DDA-8759-B037-5BBA-8AC5221BB810}"/>
              </a:ext>
            </a:extLst>
          </p:cNvPr>
          <p:cNvSpPr/>
          <p:nvPr/>
        </p:nvSpPr>
        <p:spPr bwMode="auto">
          <a:xfrm>
            <a:off x="8029049" y="3759382"/>
            <a:ext cx="260032" cy="30707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4000" b="1">
              <a:solidFill>
                <a:srgbClr val="FFFFFF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8A1D5A8-FA98-2A9D-28D8-55C52D1FC2C6}"/>
              </a:ext>
            </a:extLst>
          </p:cNvPr>
          <p:cNvSpPr/>
          <p:nvPr/>
        </p:nvSpPr>
        <p:spPr bwMode="auto">
          <a:xfrm>
            <a:off x="8169272" y="3896246"/>
            <a:ext cx="260032" cy="307074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4000" b="1">
              <a:solidFill>
                <a:srgbClr val="FFFFFF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D9DDC80-5805-B7E7-5906-11AB310829E8}"/>
              </a:ext>
            </a:extLst>
          </p:cNvPr>
          <p:cNvSpPr/>
          <p:nvPr/>
        </p:nvSpPr>
        <p:spPr bwMode="auto">
          <a:xfrm>
            <a:off x="9294758" y="4554633"/>
            <a:ext cx="1902612" cy="121263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chemeClr val="accent1">
                    <a:lumMod val="50000"/>
                  </a:schemeClr>
                </a:solidFill>
              </a:rPr>
              <a:t>CLIP HDL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514F999-99B9-6FDD-D1DA-289E33162DD6}"/>
              </a:ext>
            </a:extLst>
          </p:cNvPr>
          <p:cNvCxnSpPr>
            <a:cxnSpLocks/>
          </p:cNvCxnSpPr>
          <p:nvPr/>
        </p:nvCxnSpPr>
        <p:spPr bwMode="auto">
          <a:xfrm>
            <a:off x="10687167" y="4042744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8858E39-90CC-91F9-EFC8-EAFA3CE2C09C}"/>
              </a:ext>
            </a:extLst>
          </p:cNvPr>
          <p:cNvCxnSpPr>
            <a:cxnSpLocks/>
          </p:cNvCxnSpPr>
          <p:nvPr/>
        </p:nvCxnSpPr>
        <p:spPr bwMode="auto">
          <a:xfrm>
            <a:off x="10879973" y="4042744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F1A79C1B-1CC4-59CE-E2B7-FDE4DE953793}"/>
              </a:ext>
            </a:extLst>
          </p:cNvPr>
          <p:cNvCxnSpPr>
            <a:cxnSpLocks/>
          </p:cNvCxnSpPr>
          <p:nvPr/>
        </p:nvCxnSpPr>
        <p:spPr bwMode="auto">
          <a:xfrm>
            <a:off x="10976376" y="4042744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EDEF1CD-C757-B51A-9E6E-5C5BF98A9FEE}"/>
              </a:ext>
            </a:extLst>
          </p:cNvPr>
          <p:cNvCxnSpPr>
            <a:cxnSpLocks/>
          </p:cNvCxnSpPr>
          <p:nvPr/>
        </p:nvCxnSpPr>
        <p:spPr bwMode="auto">
          <a:xfrm>
            <a:off x="10783570" y="4042744"/>
            <a:ext cx="0" cy="511694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A43122EA-4DDF-F26B-FBD6-53CF3CB08F91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7714413" y="3676911"/>
            <a:ext cx="1440212" cy="870816"/>
          </a:xfrm>
          <a:prstGeom prst="bentConnector3">
            <a:avLst>
              <a:gd name="adj1" fmla="val 43104"/>
            </a:avLst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7" name="Connector: Elbow 46">
            <a:extLst>
              <a:ext uri="{FF2B5EF4-FFF2-40B4-BE49-F238E27FC236}">
                <a16:creationId xmlns:a16="http://schemas.microsoft.com/office/drawing/2014/main" id="{8A71346E-9A3E-B172-910B-7312C40B66A1}"/>
              </a:ext>
            </a:extLst>
          </p:cNvPr>
          <p:cNvCxnSpPr>
            <a:cxnSpLocks/>
          </p:cNvCxnSpPr>
          <p:nvPr/>
        </p:nvCxnSpPr>
        <p:spPr bwMode="auto">
          <a:xfrm rot="10800000" flipV="1">
            <a:off x="7714414" y="3599254"/>
            <a:ext cx="1444041" cy="88244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A2D6A75D-4C3C-5AE7-0C63-4D9AE10A4FAF}"/>
              </a:ext>
            </a:extLst>
          </p:cNvPr>
          <p:cNvGrpSpPr/>
          <p:nvPr/>
        </p:nvGrpSpPr>
        <p:grpSpPr>
          <a:xfrm>
            <a:off x="7389934" y="4859633"/>
            <a:ext cx="1904824" cy="198453"/>
            <a:chOff x="3600179" y="4535170"/>
            <a:chExt cx="2070245" cy="22098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79F51539-4032-95F5-DA55-A1E2EF76698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53517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2B3CEA0-D64E-3600-4E17-90F47156233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6418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B7949E6-B40C-E2E8-002E-9D3EB360B94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7561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2" name="Oval 51">
            <a:extLst>
              <a:ext uri="{FF2B5EF4-FFF2-40B4-BE49-F238E27FC236}">
                <a16:creationId xmlns:a16="http://schemas.microsoft.com/office/drawing/2014/main" id="{900509F8-764F-5A41-A1CF-7138CE03B948}"/>
              </a:ext>
            </a:extLst>
          </p:cNvPr>
          <p:cNvSpPr/>
          <p:nvPr/>
        </p:nvSpPr>
        <p:spPr bwMode="auto">
          <a:xfrm>
            <a:off x="10517281" y="3934032"/>
            <a:ext cx="583635" cy="217595"/>
          </a:xfrm>
          <a:prstGeom prst="ellipse">
            <a:avLst/>
          </a:prstGeom>
          <a:solidFill>
            <a:srgbClr val="7030A0">
              <a:alpha val="20000"/>
            </a:srgbClr>
          </a:solidFill>
          <a:ln w="9525">
            <a:solidFill>
              <a:srgbClr val="7030A0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F9D6D2F-16EB-E123-4021-10AC13C9E28A}"/>
              </a:ext>
            </a:extLst>
          </p:cNvPr>
          <p:cNvSpPr/>
          <p:nvPr/>
        </p:nvSpPr>
        <p:spPr bwMode="auto">
          <a:xfrm flipH="1">
            <a:off x="9185927" y="4780708"/>
            <a:ext cx="235193" cy="889841"/>
          </a:xfrm>
          <a:prstGeom prst="ellipse">
            <a:avLst/>
          </a:prstGeom>
          <a:solidFill>
            <a:srgbClr val="7030A0">
              <a:alpha val="20000"/>
            </a:srgbClr>
          </a:solidFill>
          <a:ln w="9525">
            <a:solidFill>
              <a:srgbClr val="7030A0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E8F35BF-3F6F-1E4F-23E0-0AC45A3FD54E}"/>
              </a:ext>
            </a:extLst>
          </p:cNvPr>
          <p:cNvSpPr txBox="1"/>
          <p:nvPr/>
        </p:nvSpPr>
        <p:spPr>
          <a:xfrm>
            <a:off x="7714412" y="6522756"/>
            <a:ext cx="3201985" cy="2764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/>
              <a:t>Manually connected in top-level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C7CD2C47-70F6-2BE8-5E30-996000452497}"/>
              </a:ext>
            </a:extLst>
          </p:cNvPr>
          <p:cNvCxnSpPr>
            <a:cxnSpLocks/>
            <a:stCxn id="53" idx="4"/>
            <a:endCxn id="54" idx="0"/>
          </p:cNvCxnSpPr>
          <p:nvPr/>
        </p:nvCxnSpPr>
        <p:spPr bwMode="auto">
          <a:xfrm>
            <a:off x="9303524" y="5670549"/>
            <a:ext cx="11881" cy="852208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8FDC032E-2A47-9498-4E4D-2B7FD43C5E34}"/>
              </a:ext>
            </a:extLst>
          </p:cNvPr>
          <p:cNvSpPr/>
          <p:nvPr/>
        </p:nvSpPr>
        <p:spPr bwMode="auto">
          <a:xfrm>
            <a:off x="7015382" y="4197637"/>
            <a:ext cx="704084" cy="1043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Board IO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97EFDAE8-1EE4-481A-BC43-76AF6FDDDD3C}"/>
              </a:ext>
            </a:extLst>
          </p:cNvPr>
          <p:cNvGrpSpPr/>
          <p:nvPr/>
        </p:nvGrpSpPr>
        <p:grpSpPr>
          <a:xfrm>
            <a:off x="8547020" y="5302934"/>
            <a:ext cx="751508" cy="198453"/>
            <a:chOff x="3600179" y="4535170"/>
            <a:chExt cx="2070245" cy="220980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F24A32E8-DA06-8B14-AC26-A81CBE45C02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53517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6BDA349A-A996-2D82-CEDE-6B5458C3684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6418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E624273-3B9D-50C5-70BC-C7E704651B2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600179" y="4756150"/>
              <a:ext cx="2070245" cy="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1" name="Rectangle 60">
            <a:extLst>
              <a:ext uri="{FF2B5EF4-FFF2-40B4-BE49-F238E27FC236}">
                <a16:creationId xmlns:a16="http://schemas.microsoft.com/office/drawing/2014/main" id="{64808F7D-C96C-44B8-28ED-D28668143425}"/>
              </a:ext>
            </a:extLst>
          </p:cNvPr>
          <p:cNvSpPr/>
          <p:nvPr/>
        </p:nvSpPr>
        <p:spPr bwMode="auto">
          <a:xfrm>
            <a:off x="8004840" y="5205542"/>
            <a:ext cx="609637" cy="7442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9324D2FB-30D8-F311-C7A5-81B807FE4C06}"/>
              </a:ext>
            </a:extLst>
          </p:cNvPr>
          <p:cNvSpPr/>
          <p:nvPr/>
        </p:nvSpPr>
        <p:spPr bwMode="auto">
          <a:xfrm>
            <a:off x="9049624" y="3472338"/>
            <a:ext cx="208704" cy="317729"/>
          </a:xfrm>
          <a:prstGeom prst="ellipse">
            <a:avLst/>
          </a:prstGeom>
          <a:solidFill>
            <a:srgbClr val="7030A0">
              <a:alpha val="20000"/>
            </a:srgbClr>
          </a:solidFill>
          <a:ln w="9525">
            <a:solidFill>
              <a:srgbClr val="7030A0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F6F290C-9874-8168-230E-47886E2EFCA6}"/>
              </a:ext>
            </a:extLst>
          </p:cNvPr>
          <p:cNvSpPr txBox="1"/>
          <p:nvPr/>
        </p:nvSpPr>
        <p:spPr>
          <a:xfrm>
            <a:off x="11679100" y="3472338"/>
            <a:ext cx="1073561" cy="663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Board IO LabVIEW Interfaces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97C64C-D9A1-99DE-2E15-B8BCC26F61F1}"/>
              </a:ext>
            </a:extLst>
          </p:cNvPr>
          <p:cNvCxnSpPr>
            <a:cxnSpLocks/>
          </p:cNvCxnSpPr>
          <p:nvPr/>
        </p:nvCxnSpPr>
        <p:spPr bwMode="auto">
          <a:xfrm>
            <a:off x="9262807" y="3635611"/>
            <a:ext cx="2399615" cy="15285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EFAF1DBA-3411-4820-63E3-3E10FA832900}"/>
              </a:ext>
            </a:extLst>
          </p:cNvPr>
          <p:cNvCxnSpPr>
            <a:cxnSpLocks/>
          </p:cNvCxnSpPr>
          <p:nvPr/>
        </p:nvCxnSpPr>
        <p:spPr bwMode="auto">
          <a:xfrm>
            <a:off x="11130713" y="4040478"/>
            <a:ext cx="548386" cy="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66" name="Oval 65">
            <a:extLst>
              <a:ext uri="{FF2B5EF4-FFF2-40B4-BE49-F238E27FC236}">
                <a16:creationId xmlns:a16="http://schemas.microsoft.com/office/drawing/2014/main" id="{F5119AF4-19AB-A271-B678-FF66AA2B0326}"/>
              </a:ext>
            </a:extLst>
          </p:cNvPr>
          <p:cNvSpPr/>
          <p:nvPr/>
        </p:nvSpPr>
        <p:spPr bwMode="auto">
          <a:xfrm>
            <a:off x="10522539" y="4430279"/>
            <a:ext cx="583635" cy="217595"/>
          </a:xfrm>
          <a:prstGeom prst="ellipse">
            <a:avLst/>
          </a:prstGeom>
          <a:solidFill>
            <a:srgbClr val="7030A0">
              <a:alpha val="20000"/>
            </a:srgbClr>
          </a:solidFill>
          <a:ln w="9525">
            <a:solidFill>
              <a:srgbClr val="7030A0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E992100C-918D-0D20-1FC7-E817437B6993}"/>
              </a:ext>
            </a:extLst>
          </p:cNvPr>
          <p:cNvCxnSpPr>
            <a:cxnSpLocks/>
          </p:cNvCxnSpPr>
          <p:nvPr/>
        </p:nvCxnSpPr>
        <p:spPr bwMode="auto">
          <a:xfrm>
            <a:off x="11114037" y="4554438"/>
            <a:ext cx="548386" cy="0"/>
          </a:xfrm>
          <a:prstGeom prst="line">
            <a:avLst/>
          </a:prstGeom>
          <a:solidFill>
            <a:schemeClr val="accent1"/>
          </a:solidFill>
          <a:ln w="57150" cap="flat" cmpd="sng" algn="ctr">
            <a:solidFill>
              <a:schemeClr val="tx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21D8FF42-249D-EF83-5C81-6B090C01824A}"/>
              </a:ext>
            </a:extLst>
          </p:cNvPr>
          <p:cNvSpPr txBox="1"/>
          <p:nvPr/>
        </p:nvSpPr>
        <p:spPr>
          <a:xfrm>
            <a:off x="398424" y="1917040"/>
            <a:ext cx="4502703" cy="419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CLIP code in LV Window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4D24022C-EFC0-6D82-4DC8-6FAB20536CE8}"/>
              </a:ext>
            </a:extLst>
          </p:cNvPr>
          <p:cNvSpPr txBox="1"/>
          <p:nvPr/>
        </p:nvSpPr>
        <p:spPr>
          <a:xfrm>
            <a:off x="7237663" y="1907294"/>
            <a:ext cx="4502703" cy="419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CLIP code in top-level HDL</a:t>
            </a:r>
          </a:p>
        </p:txBody>
      </p:sp>
      <p:pic>
        <p:nvPicPr>
          <p:cNvPr id="71" name="Graphic 70" descr="Document outline">
            <a:extLst>
              <a:ext uri="{FF2B5EF4-FFF2-40B4-BE49-F238E27FC236}">
                <a16:creationId xmlns:a16="http://schemas.microsoft.com/office/drawing/2014/main" id="{20BB8726-C8C7-762B-C4EC-917D77CC7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429281" y="3512799"/>
            <a:ext cx="579964" cy="579964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1EFC7AB5-7F44-1F46-291E-23F514869199}"/>
              </a:ext>
            </a:extLst>
          </p:cNvPr>
          <p:cNvSpPr txBox="1"/>
          <p:nvPr/>
        </p:nvSpPr>
        <p:spPr>
          <a:xfrm>
            <a:off x="12871669" y="4111736"/>
            <a:ext cx="1695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LVTargetBoardIO.csv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B0DF6D86-F9DA-6952-41DE-AB68823F0513}"/>
              </a:ext>
            </a:extLst>
          </p:cNvPr>
          <p:cNvCxnSpPr>
            <a:cxnSpLocks/>
          </p:cNvCxnSpPr>
          <p:nvPr/>
        </p:nvCxnSpPr>
        <p:spPr bwMode="auto">
          <a:xfrm flipH="1">
            <a:off x="12728139" y="3799592"/>
            <a:ext cx="536340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05FA492-DE66-6D56-2CC6-A5563F322EFA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12190688" y="5094111"/>
            <a:ext cx="1079337" cy="576438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E9AAFFDE-4A8E-A824-F6F9-F709EE0DE442}"/>
              </a:ext>
            </a:extLst>
          </p:cNvPr>
          <p:cNvCxnSpPr>
            <a:cxnSpLocks/>
          </p:cNvCxnSpPr>
          <p:nvPr/>
        </p:nvCxnSpPr>
        <p:spPr bwMode="auto">
          <a:xfrm flipH="1">
            <a:off x="10657278" y="5891623"/>
            <a:ext cx="2612747" cy="777391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1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pic>
        <p:nvPicPr>
          <p:cNvPr id="89" name="Graphic 88" descr="Document outline">
            <a:extLst>
              <a:ext uri="{FF2B5EF4-FFF2-40B4-BE49-F238E27FC236}">
                <a16:creationId xmlns:a16="http://schemas.microsoft.com/office/drawing/2014/main" id="{2338CAC9-4DFF-D17C-B615-57D5B13DD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429281" y="5490761"/>
            <a:ext cx="579964" cy="579964"/>
          </a:xfrm>
          <a:prstGeom prst="rect">
            <a:avLst/>
          </a:prstGeom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6C1E14E8-82F4-A162-3461-C29BACE49B13}"/>
              </a:ext>
            </a:extLst>
          </p:cNvPr>
          <p:cNvSpPr txBox="1"/>
          <p:nvPr/>
        </p:nvSpPr>
        <p:spPr>
          <a:xfrm>
            <a:off x="13006749" y="6089698"/>
            <a:ext cx="1425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HDL Instantiation Examples</a:t>
            </a:r>
          </a:p>
        </p:txBody>
      </p: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5FBAF43E-5F62-3DB6-44B2-7CBF6AA83C55}"/>
              </a:ext>
            </a:extLst>
          </p:cNvPr>
          <p:cNvSpPr/>
          <p:nvPr/>
        </p:nvSpPr>
        <p:spPr bwMode="auto">
          <a:xfrm>
            <a:off x="5816110" y="1980729"/>
            <a:ext cx="791026" cy="1123067"/>
          </a:xfrm>
          <a:prstGeom prst="rightArrow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pic>
        <p:nvPicPr>
          <p:cNvPr id="98" name="Graphic 97" descr="Document outline">
            <a:extLst>
              <a:ext uri="{FF2B5EF4-FFF2-40B4-BE49-F238E27FC236}">
                <a16:creationId xmlns:a16="http://schemas.microsoft.com/office/drawing/2014/main" id="{43133101-6B34-CF41-AE08-4EFCBAEC0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71210" y="4946956"/>
            <a:ext cx="579964" cy="579964"/>
          </a:xfrm>
          <a:prstGeom prst="rect">
            <a:avLst/>
          </a:prstGeom>
        </p:spPr>
      </p:pic>
      <p:sp>
        <p:nvSpPr>
          <p:cNvPr id="99" name="TextBox 98">
            <a:extLst>
              <a:ext uri="{FF2B5EF4-FFF2-40B4-BE49-F238E27FC236}">
                <a16:creationId xmlns:a16="http://schemas.microsoft.com/office/drawing/2014/main" id="{069FF8D9-0B95-9041-8A7A-D2E386868DB7}"/>
              </a:ext>
            </a:extLst>
          </p:cNvPr>
          <p:cNvSpPr txBox="1"/>
          <p:nvPr/>
        </p:nvSpPr>
        <p:spPr>
          <a:xfrm>
            <a:off x="4733057" y="5505754"/>
            <a:ext cx="1056687" cy="276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CLIP XML</a:t>
            </a:r>
          </a:p>
        </p:txBody>
      </p:sp>
      <p:pic>
        <p:nvPicPr>
          <p:cNvPr id="100" name="Graphic 99" descr="Document outline">
            <a:extLst>
              <a:ext uri="{FF2B5EF4-FFF2-40B4-BE49-F238E27FC236}">
                <a16:creationId xmlns:a16="http://schemas.microsoft.com/office/drawing/2014/main" id="{17EE567A-E34F-033B-DB5A-09248C61C0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730" y="6800014"/>
            <a:ext cx="579964" cy="579964"/>
          </a:xfrm>
          <a:prstGeom prst="rect">
            <a:avLst/>
          </a:prstGeom>
        </p:spPr>
      </p:pic>
      <p:sp>
        <p:nvSpPr>
          <p:cNvPr id="101" name="TextBox 100">
            <a:extLst>
              <a:ext uri="{FF2B5EF4-FFF2-40B4-BE49-F238E27FC236}">
                <a16:creationId xmlns:a16="http://schemas.microsoft.com/office/drawing/2014/main" id="{ACF0C85C-CFA2-99AC-5328-8F760761E123}"/>
              </a:ext>
            </a:extLst>
          </p:cNvPr>
          <p:cNvSpPr txBox="1"/>
          <p:nvPr/>
        </p:nvSpPr>
        <p:spPr>
          <a:xfrm>
            <a:off x="1886177" y="7396912"/>
            <a:ext cx="1056687" cy="276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CLIP XML</a:t>
            </a:r>
          </a:p>
        </p:txBody>
      </p:sp>
    </p:spTree>
    <p:extLst>
      <p:ext uri="{BB962C8B-B14F-4D97-AF65-F5344CB8AC3E}">
        <p14:creationId xmlns:p14="http://schemas.microsoft.com/office/powerpoint/2010/main" val="35799521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989BF-CF89-5ECD-E014-E48EF149F9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012B7D-3F8C-BA15-2CC5-C4843EB7B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migraeteclip.bat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9B7C36-B3A6-87DF-FF9C-FEABD4E46EB9}"/>
              </a:ext>
            </a:extLst>
          </p:cNvPr>
          <p:cNvSpPr/>
          <p:nvPr/>
        </p:nvSpPr>
        <p:spPr bwMode="auto">
          <a:xfrm>
            <a:off x="503237" y="1473928"/>
            <a:ext cx="7958407" cy="290333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4683FE-C071-04A1-86A0-0F9E233EC66E}"/>
              </a:ext>
            </a:extLst>
          </p:cNvPr>
          <p:cNvSpPr/>
          <p:nvPr/>
        </p:nvSpPr>
        <p:spPr bwMode="auto">
          <a:xfrm>
            <a:off x="503237" y="1183203"/>
            <a:ext cx="2167467" cy="2963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/>
              <a:t>projectsettings.ini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949C56A-29E1-509A-0591-E3C37866BC56}"/>
              </a:ext>
            </a:extLst>
          </p:cNvPr>
          <p:cNvGrpSpPr/>
          <p:nvPr/>
        </p:nvGrpSpPr>
        <p:grpSpPr>
          <a:xfrm>
            <a:off x="10030353" y="1364311"/>
            <a:ext cx="1689635" cy="1380700"/>
            <a:chOff x="9228660" y="1710265"/>
            <a:chExt cx="2002903" cy="1380700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7296FF3B-2065-DA04-0992-B3C54B2A58F4}"/>
                </a:ext>
              </a:extLst>
            </p:cNvPr>
            <p:cNvSpPr/>
            <p:nvPr/>
          </p:nvSpPr>
          <p:spPr bwMode="auto">
            <a:xfrm>
              <a:off x="9228664" y="2006598"/>
              <a:ext cx="2002899" cy="108436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34F4407-1017-65AA-0638-60377205C679}"/>
                </a:ext>
              </a:extLst>
            </p:cNvPr>
            <p:cNvSpPr/>
            <p:nvPr/>
          </p:nvSpPr>
          <p:spPr bwMode="auto">
            <a:xfrm>
              <a:off x="9228660" y="1710265"/>
              <a:ext cx="1418289" cy="6917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err="1"/>
                <a:t>Aurora_CLIP</a:t>
              </a:r>
              <a:endParaRPr lang="en-US" sz="1200"/>
            </a:p>
          </p:txBody>
        </p:sp>
      </p:grpSp>
      <p:pic>
        <p:nvPicPr>
          <p:cNvPr id="14" name="Graphic 13" descr="Document outline">
            <a:extLst>
              <a:ext uri="{FF2B5EF4-FFF2-40B4-BE49-F238E27FC236}">
                <a16:creationId xmlns:a16="http://schemas.microsoft.com/office/drawing/2014/main" id="{008DA018-B539-4A75-00CD-793C6EBA8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5757" y="1876922"/>
            <a:ext cx="579964" cy="579964"/>
          </a:xfrm>
          <a:prstGeom prst="rect">
            <a:avLst/>
          </a:prstGeom>
        </p:spPr>
      </p:pic>
      <p:pic>
        <p:nvPicPr>
          <p:cNvPr id="15" name="Graphic 14" descr="Document outline">
            <a:extLst>
              <a:ext uri="{FF2B5EF4-FFF2-40B4-BE49-F238E27FC236}">
                <a16:creationId xmlns:a16="http://schemas.microsoft.com/office/drawing/2014/main" id="{A4DB59FD-F867-4A6E-AA32-D40154D60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63759" y="1876922"/>
            <a:ext cx="579964" cy="579964"/>
          </a:xfrm>
          <a:prstGeom prst="rect">
            <a:avLst/>
          </a:prstGeom>
        </p:spPr>
      </p:pic>
      <p:pic>
        <p:nvPicPr>
          <p:cNvPr id="16" name="Graphic 15" descr="Document outline">
            <a:extLst>
              <a:ext uri="{FF2B5EF4-FFF2-40B4-BE49-F238E27FC236}">
                <a16:creationId xmlns:a16="http://schemas.microsoft.com/office/drawing/2014/main" id="{630C5F76-C5B5-DDC5-4616-2AB829F7BD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80228" y="1876922"/>
            <a:ext cx="579964" cy="57996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5D283A9-928B-556A-BE72-AE972794D623}"/>
              </a:ext>
            </a:extLst>
          </p:cNvPr>
          <p:cNvSpPr txBox="1"/>
          <p:nvPr/>
        </p:nvSpPr>
        <p:spPr>
          <a:xfrm>
            <a:off x="9972668" y="1029730"/>
            <a:ext cx="2143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Aurora CLIP source code</a:t>
            </a:r>
          </a:p>
        </p:txBody>
      </p:sp>
      <p:pic>
        <p:nvPicPr>
          <p:cNvPr id="26" name="Graphic 25" descr="Document outline">
            <a:extLst>
              <a:ext uri="{FF2B5EF4-FFF2-40B4-BE49-F238E27FC236}">
                <a16:creationId xmlns:a16="http://schemas.microsoft.com/office/drawing/2014/main" id="{1B973696-0C5E-DE09-354E-0EC6493C1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04197" y="4147742"/>
            <a:ext cx="579964" cy="579964"/>
          </a:xfrm>
          <a:prstGeom prst="rect">
            <a:avLst/>
          </a:prstGeom>
        </p:spPr>
      </p:pic>
      <p:sp>
        <p:nvSpPr>
          <p:cNvPr id="29" name="Arrow: Down 28">
            <a:extLst>
              <a:ext uri="{FF2B5EF4-FFF2-40B4-BE49-F238E27FC236}">
                <a16:creationId xmlns:a16="http://schemas.microsoft.com/office/drawing/2014/main" id="{E58628A8-A1F5-4549-4C11-4A33D02A4240}"/>
              </a:ext>
            </a:extLst>
          </p:cNvPr>
          <p:cNvSpPr/>
          <p:nvPr/>
        </p:nvSpPr>
        <p:spPr bwMode="auto">
          <a:xfrm>
            <a:off x="10428561" y="2990755"/>
            <a:ext cx="823378" cy="1007533"/>
          </a:xfrm>
          <a:prstGeom prst="downArrow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F62F6E-6ADE-338B-A445-90E1F5685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724" y="1627702"/>
            <a:ext cx="7554379" cy="26292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E2AAB5-3FED-2C0B-3B75-9C1D6352A70A}"/>
              </a:ext>
            </a:extLst>
          </p:cNvPr>
          <p:cNvSpPr txBox="1"/>
          <p:nvPr/>
        </p:nvSpPr>
        <p:spPr>
          <a:xfrm>
            <a:off x="10621172" y="2409939"/>
            <a:ext cx="50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HDL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DE9D68-A7B7-EAF6-BD3A-3B8796FA0265}"/>
              </a:ext>
            </a:extLst>
          </p:cNvPr>
          <p:cNvSpPr txBox="1"/>
          <p:nvPr/>
        </p:nvSpPr>
        <p:spPr>
          <a:xfrm>
            <a:off x="11137114" y="2425631"/>
            <a:ext cx="50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XDC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055917-EBBC-309E-DDD0-501C5E4C0846}"/>
              </a:ext>
            </a:extLst>
          </p:cNvPr>
          <p:cNvSpPr txBox="1"/>
          <p:nvPr/>
        </p:nvSpPr>
        <p:spPr>
          <a:xfrm>
            <a:off x="10113171" y="2409939"/>
            <a:ext cx="50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XML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90B69B-4759-3166-7B36-4750BC36D0AB}"/>
              </a:ext>
            </a:extLst>
          </p:cNvPr>
          <p:cNvSpPr txBox="1"/>
          <p:nvPr/>
        </p:nvSpPr>
        <p:spPr>
          <a:xfrm>
            <a:off x="10701339" y="4299224"/>
            <a:ext cx="1695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LVTargetBoardIO.csv</a:t>
            </a:r>
          </a:p>
        </p:txBody>
      </p:sp>
      <p:pic>
        <p:nvPicPr>
          <p:cNvPr id="18" name="Graphic 17" descr="Document outline">
            <a:extLst>
              <a:ext uri="{FF2B5EF4-FFF2-40B4-BE49-F238E27FC236}">
                <a16:creationId xmlns:a16="http://schemas.microsoft.com/office/drawing/2014/main" id="{47C67EEE-E61F-803F-881A-3358C86BB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04197" y="4737998"/>
            <a:ext cx="579964" cy="57996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BCE176F-2112-B627-909A-0814E0943AAE}"/>
              </a:ext>
            </a:extLst>
          </p:cNvPr>
          <p:cNvSpPr txBox="1"/>
          <p:nvPr/>
        </p:nvSpPr>
        <p:spPr>
          <a:xfrm>
            <a:off x="10701339" y="4926085"/>
            <a:ext cx="2534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HDL instantiation examples</a:t>
            </a:r>
          </a:p>
        </p:txBody>
      </p:sp>
      <p:pic>
        <p:nvPicPr>
          <p:cNvPr id="20" name="Graphic 19" descr="Document outline">
            <a:extLst>
              <a:ext uri="{FF2B5EF4-FFF2-40B4-BE49-F238E27FC236}">
                <a16:creationId xmlns:a16="http://schemas.microsoft.com/office/drawing/2014/main" id="{6F8A9E1D-A08E-96A1-7209-B98CECB89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04197" y="5339458"/>
            <a:ext cx="579964" cy="57996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6770A81-A897-CED8-C15D-31302C33707D}"/>
              </a:ext>
            </a:extLst>
          </p:cNvPr>
          <p:cNvSpPr txBox="1"/>
          <p:nvPr/>
        </p:nvSpPr>
        <p:spPr>
          <a:xfrm>
            <a:off x="10718273" y="5527545"/>
            <a:ext cx="2534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XDC file(s)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AA3A1A1-3185-F764-4DCE-394828382C4F}"/>
              </a:ext>
            </a:extLst>
          </p:cNvPr>
          <p:cNvSpPr txBox="1"/>
          <p:nvPr/>
        </p:nvSpPr>
        <p:spPr>
          <a:xfrm>
            <a:off x="11370210" y="3165015"/>
            <a:ext cx="2534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Consolas" panose="020B0609020204030204" pitchFamily="49" charset="0"/>
              </a:rPr>
              <a:t>migrateclip.bat</a:t>
            </a:r>
          </a:p>
        </p:txBody>
      </p:sp>
    </p:spTree>
    <p:extLst>
      <p:ext uri="{BB962C8B-B14F-4D97-AF65-F5344CB8AC3E}">
        <p14:creationId xmlns:p14="http://schemas.microsoft.com/office/powerpoint/2010/main" val="2891649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BCB0B2F9-9981-A94A-FA16-FCDBA24D06F3}"/>
              </a:ext>
            </a:extLst>
          </p:cNvPr>
          <p:cNvSpPr/>
          <p:nvPr/>
        </p:nvSpPr>
        <p:spPr bwMode="auto">
          <a:xfrm>
            <a:off x="11939628" y="4087468"/>
            <a:ext cx="1068862" cy="890034"/>
          </a:xfrm>
          <a:prstGeom prst="triangle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F37EB320-6F92-BD78-E209-9E4E5A83BEFF}"/>
              </a:ext>
            </a:extLst>
          </p:cNvPr>
          <p:cNvSpPr/>
          <p:nvPr/>
        </p:nvSpPr>
        <p:spPr bwMode="auto">
          <a:xfrm>
            <a:off x="4769639" y="3935684"/>
            <a:ext cx="3208348" cy="1041818"/>
          </a:xfrm>
          <a:prstGeom prst="triangle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E70D52-C531-D22D-AC24-1761B8870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extractlvwindow.bat (concept)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7C28D2-C4DD-6807-220D-9256C9FE1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04" y="1280651"/>
            <a:ext cx="3738292" cy="63679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C36270-7DEA-C1E8-C311-90C8A0005702}"/>
              </a:ext>
            </a:extLst>
          </p:cNvPr>
          <p:cNvSpPr/>
          <p:nvPr/>
        </p:nvSpPr>
        <p:spPr bwMode="auto">
          <a:xfrm>
            <a:off x="503237" y="6700309"/>
            <a:ext cx="2935288" cy="157692"/>
          </a:xfrm>
          <a:prstGeom prst="rect">
            <a:avLst/>
          </a:prstGeom>
          <a:solidFill>
            <a:schemeClr val="accent1">
              <a:alpha val="6000"/>
            </a:schemeClr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B91CC3-A576-7BF3-3016-C1DA37E3931D}"/>
              </a:ext>
            </a:extLst>
          </p:cNvPr>
          <p:cNvSpPr txBox="1"/>
          <p:nvPr/>
        </p:nvSpPr>
        <p:spPr>
          <a:xfrm>
            <a:off x="4215076" y="2451689"/>
            <a:ext cx="952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Vivado Project Export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5B8BE78-99D9-F186-B87C-42E04F8AA53A}"/>
              </a:ext>
            </a:extLst>
          </p:cNvPr>
          <p:cNvGrpSpPr/>
          <p:nvPr/>
        </p:nvGrpSpPr>
        <p:grpSpPr>
          <a:xfrm>
            <a:off x="5484833" y="2055070"/>
            <a:ext cx="1689635" cy="2412155"/>
            <a:chOff x="9228660" y="1710265"/>
            <a:chExt cx="2002903" cy="2412155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8EA28029-5631-9FAB-4AC7-7790636EE751}"/>
                </a:ext>
              </a:extLst>
            </p:cNvPr>
            <p:cNvSpPr/>
            <p:nvPr/>
          </p:nvSpPr>
          <p:spPr bwMode="auto">
            <a:xfrm>
              <a:off x="9228664" y="2006598"/>
              <a:ext cx="2002899" cy="2115822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708C6ACD-0784-E66F-6F19-B8585378838B}"/>
                </a:ext>
              </a:extLst>
            </p:cNvPr>
            <p:cNvSpPr/>
            <p:nvPr/>
          </p:nvSpPr>
          <p:spPr bwMode="auto">
            <a:xfrm>
              <a:off x="9228660" y="1710265"/>
              <a:ext cx="1418289" cy="6917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err="1"/>
                <a:t>ProjectExport</a:t>
              </a:r>
              <a:endParaRPr lang="en-US" sz="1200"/>
            </a:p>
          </p:txBody>
        </p:sp>
      </p:grpSp>
      <p:pic>
        <p:nvPicPr>
          <p:cNvPr id="15" name="Graphic 14" descr="Document outline">
            <a:extLst>
              <a:ext uri="{FF2B5EF4-FFF2-40B4-BE49-F238E27FC236}">
                <a16:creationId xmlns:a16="http://schemas.microsoft.com/office/drawing/2014/main" id="{70FFB999-9B4B-5C54-24B7-896EDCD205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13414" y="2548631"/>
            <a:ext cx="579964" cy="579964"/>
          </a:xfrm>
          <a:prstGeom prst="rect">
            <a:avLst/>
          </a:prstGeom>
        </p:spPr>
      </p:pic>
      <p:pic>
        <p:nvPicPr>
          <p:cNvPr id="16" name="Graphic 15" descr="Document outline">
            <a:extLst>
              <a:ext uri="{FF2B5EF4-FFF2-40B4-BE49-F238E27FC236}">
                <a16:creationId xmlns:a16="http://schemas.microsoft.com/office/drawing/2014/main" id="{DFB0A21F-B8B9-6647-0CC9-9A23B4BF29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29883" y="2548631"/>
            <a:ext cx="579964" cy="57996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6683B6F-07BB-CF39-3E6A-9E688EDB85C0}"/>
              </a:ext>
            </a:extLst>
          </p:cNvPr>
          <p:cNvSpPr txBox="1"/>
          <p:nvPr/>
        </p:nvSpPr>
        <p:spPr>
          <a:xfrm>
            <a:off x="5570827" y="3081648"/>
            <a:ext cx="50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HDL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C6C9206-FB57-8F3A-C764-33F3E13F74DC}"/>
              </a:ext>
            </a:extLst>
          </p:cNvPr>
          <p:cNvSpPr txBox="1"/>
          <p:nvPr/>
        </p:nvSpPr>
        <p:spPr>
          <a:xfrm>
            <a:off x="6067719" y="3097340"/>
            <a:ext cx="50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XDC</a:t>
            </a:r>
          </a:p>
        </p:txBody>
      </p: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BD5E727E-B81D-0BC5-43C1-910D33474C2B}"/>
              </a:ext>
            </a:extLst>
          </p:cNvPr>
          <p:cNvCxnSpPr>
            <a:stCxn id="6" idx="3"/>
            <a:endCxn id="13" idx="1"/>
          </p:cNvCxnSpPr>
          <p:nvPr/>
        </p:nvCxnSpPr>
        <p:spPr bwMode="auto">
          <a:xfrm flipV="1">
            <a:off x="3438525" y="2400927"/>
            <a:ext cx="2046308" cy="4378228"/>
          </a:xfrm>
          <a:prstGeom prst="bentConnector3">
            <a:avLst>
              <a:gd name="adj1" fmla="val 33708"/>
            </a:avLst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23" name="Graphic 22" descr="Document outline">
            <a:extLst>
              <a:ext uri="{FF2B5EF4-FFF2-40B4-BE49-F238E27FC236}">
                <a16:creationId xmlns:a16="http://schemas.microsoft.com/office/drawing/2014/main" id="{729984C6-62A8-A6F6-2202-0C2753ECAE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19832" y="3378407"/>
            <a:ext cx="579964" cy="57996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2CC728E-9864-925C-475C-896E60B4E90F}"/>
              </a:ext>
            </a:extLst>
          </p:cNvPr>
          <p:cNvSpPr txBox="1"/>
          <p:nvPr/>
        </p:nvSpPr>
        <p:spPr>
          <a:xfrm>
            <a:off x="5475049" y="3901299"/>
            <a:ext cx="16896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err="1"/>
              <a:t>CodeGenResults.lvtxt</a:t>
            </a:r>
            <a:endParaRPr lang="en-US" sz="1200"/>
          </a:p>
        </p:txBody>
      </p:sp>
      <p:pic>
        <p:nvPicPr>
          <p:cNvPr id="26" name="Graphic 25" descr="Document outline">
            <a:extLst>
              <a:ext uri="{FF2B5EF4-FFF2-40B4-BE49-F238E27FC236}">
                <a16:creationId xmlns:a16="http://schemas.microsoft.com/office/drawing/2014/main" id="{347D2D32-27CC-55C8-0BED-EB32C9FFC7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64302" y="2533636"/>
            <a:ext cx="579964" cy="57996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1F8F2FA0-7AEF-7BF3-1645-B362EBB2B445}"/>
              </a:ext>
            </a:extLst>
          </p:cNvPr>
          <p:cNvSpPr txBox="1"/>
          <p:nvPr/>
        </p:nvSpPr>
        <p:spPr>
          <a:xfrm>
            <a:off x="6602138" y="3082345"/>
            <a:ext cx="50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/>
              <a:t>XPR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C0F847B-B4E1-2C6E-2AA9-5731A6CEC5E8}"/>
              </a:ext>
            </a:extLst>
          </p:cNvPr>
          <p:cNvSpPr txBox="1"/>
          <p:nvPr/>
        </p:nvSpPr>
        <p:spPr>
          <a:xfrm>
            <a:off x="8293062" y="2823618"/>
            <a:ext cx="193748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Consolas" panose="020B0609020204030204" pitchFamily="49" charset="0"/>
              </a:rPr>
              <a:t>extractlvwindow.bat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7B710B5-13E4-B840-7BC4-C4DA89A828F8}"/>
              </a:ext>
            </a:extLst>
          </p:cNvPr>
          <p:cNvSpPr/>
          <p:nvPr/>
        </p:nvSpPr>
        <p:spPr bwMode="auto">
          <a:xfrm>
            <a:off x="4741064" y="4977502"/>
            <a:ext cx="3208348" cy="264667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72683F-004A-0947-FE76-6C600D91D466}"/>
              </a:ext>
            </a:extLst>
          </p:cNvPr>
          <p:cNvSpPr/>
          <p:nvPr/>
        </p:nvSpPr>
        <p:spPr bwMode="auto">
          <a:xfrm>
            <a:off x="4867521" y="5343035"/>
            <a:ext cx="774576" cy="670246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09AED8B-889A-2980-E1DC-DCCD32562EDD}"/>
              </a:ext>
            </a:extLst>
          </p:cNvPr>
          <p:cNvSpPr/>
          <p:nvPr/>
        </p:nvSpPr>
        <p:spPr bwMode="auto">
          <a:xfrm>
            <a:off x="5808965" y="5343035"/>
            <a:ext cx="787918" cy="21216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Custom HDL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Region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D8D5FB7-3BDE-9FD1-6FA4-D3ECFBFCD95F}"/>
              </a:ext>
            </a:extLst>
          </p:cNvPr>
          <p:cNvSpPr/>
          <p:nvPr/>
        </p:nvSpPr>
        <p:spPr bwMode="auto">
          <a:xfrm>
            <a:off x="6715987" y="5343035"/>
            <a:ext cx="1068862" cy="21216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LV WINDOW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DA277F8-2486-8D65-1008-517470FFF94F}"/>
              </a:ext>
            </a:extLst>
          </p:cNvPr>
          <p:cNvSpPr/>
          <p:nvPr/>
        </p:nvSpPr>
        <p:spPr bwMode="auto">
          <a:xfrm>
            <a:off x="6868385" y="5672889"/>
            <a:ext cx="760198" cy="1584045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THE VI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79E85FB-957D-064F-D202-45257E13E599}"/>
              </a:ext>
            </a:extLst>
          </p:cNvPr>
          <p:cNvSpPr/>
          <p:nvPr/>
        </p:nvSpPr>
        <p:spPr bwMode="auto">
          <a:xfrm>
            <a:off x="5347176" y="6840876"/>
            <a:ext cx="196210" cy="19354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E6EE24D-0DCB-AB50-BEF0-C8FB0FDE4279}"/>
              </a:ext>
            </a:extLst>
          </p:cNvPr>
          <p:cNvSpPr/>
          <p:nvPr/>
        </p:nvSpPr>
        <p:spPr bwMode="auto">
          <a:xfrm>
            <a:off x="5450224" y="6738508"/>
            <a:ext cx="223662" cy="2780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0D5AEE6-C869-A4A5-50A3-2CE4D292D9D8}"/>
              </a:ext>
            </a:extLst>
          </p:cNvPr>
          <p:cNvSpPr/>
          <p:nvPr/>
        </p:nvSpPr>
        <p:spPr bwMode="auto">
          <a:xfrm>
            <a:off x="5570834" y="6862419"/>
            <a:ext cx="223662" cy="2780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344187F-6282-BD8A-9326-689CA5B095FB}"/>
              </a:ext>
            </a:extLst>
          </p:cNvPr>
          <p:cNvSpPr/>
          <p:nvPr/>
        </p:nvSpPr>
        <p:spPr bwMode="auto">
          <a:xfrm>
            <a:off x="5343382" y="7172223"/>
            <a:ext cx="196210" cy="19354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3200" b="1">
              <a:solidFill>
                <a:srgbClr val="FFFFFF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F58BFB7-9C91-351B-33A7-7BAD3308B7B6}"/>
              </a:ext>
            </a:extLst>
          </p:cNvPr>
          <p:cNvSpPr/>
          <p:nvPr/>
        </p:nvSpPr>
        <p:spPr bwMode="auto">
          <a:xfrm>
            <a:off x="4867521" y="6085510"/>
            <a:ext cx="774576" cy="137918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00" b="1">
              <a:solidFill>
                <a:schemeClr val="accent1">
                  <a:lumMod val="50000"/>
                </a:schemeClr>
              </a:solidFill>
            </a:endParaRP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Host Interface</a:t>
            </a:r>
          </a:p>
        </p:txBody>
      </p:sp>
      <p:pic>
        <p:nvPicPr>
          <p:cNvPr id="68" name="Graphic 67" descr="Document outline">
            <a:extLst>
              <a:ext uri="{FF2B5EF4-FFF2-40B4-BE49-F238E27FC236}">
                <a16:creationId xmlns:a16="http://schemas.microsoft.com/office/drawing/2014/main" id="{B4E83A5E-BEFA-C10C-A191-BFD4BCCDB6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41877" y="3646004"/>
            <a:ext cx="579964" cy="579964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F30D04B6-6544-E84E-A27D-30EA3B8D4151}"/>
              </a:ext>
            </a:extLst>
          </p:cNvPr>
          <p:cNvSpPr txBox="1"/>
          <p:nvPr/>
        </p:nvSpPr>
        <p:spPr>
          <a:xfrm>
            <a:off x="11774200" y="2573815"/>
            <a:ext cx="20110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err="1"/>
              <a:t>CodeGenResults.lvtxt</a:t>
            </a:r>
            <a:endParaRPr lang="en-US" sz="1200"/>
          </a:p>
        </p:txBody>
      </p:sp>
      <p:pic>
        <p:nvPicPr>
          <p:cNvPr id="70" name="Graphic 69" descr="Document outline">
            <a:extLst>
              <a:ext uri="{FF2B5EF4-FFF2-40B4-BE49-F238E27FC236}">
                <a16:creationId xmlns:a16="http://schemas.microsoft.com/office/drawing/2014/main" id="{27AB1172-9AE1-BBBD-F3EF-6DA54F611F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18611" y="2400927"/>
            <a:ext cx="579964" cy="579964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E7F7F237-C074-BD97-01D8-AEFD399C7204}"/>
              </a:ext>
            </a:extLst>
          </p:cNvPr>
          <p:cNvSpPr txBox="1"/>
          <p:nvPr/>
        </p:nvSpPr>
        <p:spPr>
          <a:xfrm>
            <a:off x="11798575" y="3810469"/>
            <a:ext cx="20110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err="1"/>
              <a:t>TheWindow.EDF</a:t>
            </a:r>
            <a:endParaRPr lang="en-US" sz="1200"/>
          </a:p>
        </p:txBody>
      </p:sp>
      <p:pic>
        <p:nvPicPr>
          <p:cNvPr id="72" name="Graphic 71" descr="Document outline">
            <a:extLst>
              <a:ext uri="{FF2B5EF4-FFF2-40B4-BE49-F238E27FC236}">
                <a16:creationId xmlns:a16="http://schemas.microsoft.com/office/drawing/2014/main" id="{41080398-08B9-2EE3-E3A1-4F5A271AF9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41877" y="3009864"/>
            <a:ext cx="579964" cy="579964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015F2E19-D132-D101-39F4-4E8B7E5A9035}"/>
              </a:ext>
            </a:extLst>
          </p:cNvPr>
          <p:cNvSpPr txBox="1"/>
          <p:nvPr/>
        </p:nvSpPr>
        <p:spPr>
          <a:xfrm>
            <a:off x="11774200" y="3209955"/>
            <a:ext cx="26066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err="1"/>
              <a:t>TheWindowConstraints.XDC</a:t>
            </a:r>
            <a:endParaRPr lang="en-US" sz="1200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85EBDBAB-CDFC-FB6A-F68D-968D469A38CC}"/>
              </a:ext>
            </a:extLst>
          </p:cNvPr>
          <p:cNvCxnSpPr>
            <a:cxnSpLocks/>
          </p:cNvCxnSpPr>
          <p:nvPr/>
        </p:nvCxnSpPr>
        <p:spPr bwMode="auto">
          <a:xfrm>
            <a:off x="7362824" y="3235839"/>
            <a:ext cx="3790951" cy="0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DB94212E-6EEF-031C-0445-3008CC73E5ED}"/>
              </a:ext>
            </a:extLst>
          </p:cNvPr>
          <p:cNvSpPr/>
          <p:nvPr/>
        </p:nvSpPr>
        <p:spPr bwMode="auto">
          <a:xfrm>
            <a:off x="7955815" y="3464516"/>
            <a:ext cx="1937485" cy="30999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err="1"/>
              <a:t>extractwindow.tcl</a:t>
            </a:r>
            <a:endParaRPr lang="en-US" sz="140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C588F862-F7D1-101B-4B7D-4C881E2770F6}"/>
              </a:ext>
            </a:extLst>
          </p:cNvPr>
          <p:cNvSpPr/>
          <p:nvPr/>
        </p:nvSpPr>
        <p:spPr bwMode="auto">
          <a:xfrm>
            <a:off x="7955816" y="3755241"/>
            <a:ext cx="2771753" cy="104181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t"/>
          <a:lstStyle/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/>
              <a:t>Set </a:t>
            </a:r>
            <a:r>
              <a:rPr lang="en-US" sz="1200" err="1"/>
              <a:t>TheWindow</a:t>
            </a:r>
            <a:r>
              <a:rPr lang="en-US" sz="1200"/>
              <a:t> entity as top level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/>
              <a:t>Synthesize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/>
              <a:t>Open synth run results</a:t>
            </a:r>
          </a:p>
          <a:p>
            <a:pPr marL="171450" indent="-1714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200"/>
              <a:t>Export netlist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E16756F6-493A-2273-CCFD-AE6B08317C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2062" y="4455088"/>
            <a:ext cx="935790" cy="2963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8D51BDA-4D5A-A58D-8C99-E5A774F6DCCE}"/>
              </a:ext>
            </a:extLst>
          </p:cNvPr>
          <p:cNvSpPr/>
          <p:nvPr/>
        </p:nvSpPr>
        <p:spPr bwMode="auto">
          <a:xfrm>
            <a:off x="11939628" y="4912767"/>
            <a:ext cx="1068862" cy="212165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100" b="1">
                <a:solidFill>
                  <a:schemeClr val="accent1">
                    <a:lumMod val="50000"/>
                  </a:schemeClr>
                </a:solidFill>
              </a:rPr>
              <a:t>LV WINDOW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FDAB42-51B4-0E67-C8CA-4B606959D99B}"/>
              </a:ext>
            </a:extLst>
          </p:cNvPr>
          <p:cNvSpPr/>
          <p:nvPr/>
        </p:nvSpPr>
        <p:spPr bwMode="auto">
          <a:xfrm>
            <a:off x="12092026" y="5242621"/>
            <a:ext cx="760198" cy="1584045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00" b="1">
                <a:solidFill>
                  <a:schemeClr val="accent1">
                    <a:lumMod val="50000"/>
                  </a:schemeClr>
                </a:solidFill>
              </a:rPr>
              <a:t>THE VI</a:t>
            </a:r>
          </a:p>
        </p:txBody>
      </p:sp>
    </p:spTree>
    <p:extLst>
      <p:ext uri="{BB962C8B-B14F-4D97-AF65-F5344CB8AC3E}">
        <p14:creationId xmlns:p14="http://schemas.microsoft.com/office/powerpoint/2010/main" val="7660891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69141-4403-83DC-B3EA-AACE04E5F0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Rectangle 179">
            <a:extLst>
              <a:ext uri="{FF2B5EF4-FFF2-40B4-BE49-F238E27FC236}">
                <a16:creationId xmlns:a16="http://schemas.microsoft.com/office/drawing/2014/main" id="{B1494D91-351C-8D69-9977-35E284880FDC}"/>
              </a:ext>
            </a:extLst>
          </p:cNvPr>
          <p:cNvSpPr/>
          <p:nvPr/>
        </p:nvSpPr>
        <p:spPr bwMode="auto">
          <a:xfrm>
            <a:off x="506412" y="3245619"/>
            <a:ext cx="2654300" cy="51707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Synthesize (to check HDL)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D9100C-84CC-6545-ED3B-B75FD7BFB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29565"/>
            <a:ext cx="13542962" cy="691713"/>
          </a:xfrm>
        </p:spPr>
        <p:txBody>
          <a:bodyPr/>
          <a:lstStyle/>
          <a:p>
            <a:r>
              <a:rPr lang="en-US"/>
              <a:t>Tool Flow – Sasquatch CLIP Migration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4BD98F-5AE1-50EF-A814-4222EE45C271}"/>
              </a:ext>
            </a:extLst>
          </p:cNvPr>
          <p:cNvSpPr/>
          <p:nvPr/>
        </p:nvSpPr>
        <p:spPr bwMode="auto">
          <a:xfrm>
            <a:off x="506412" y="1462556"/>
            <a:ext cx="2654300" cy="517077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Create Vivado Project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7BE933-F968-66B2-5A14-EE9B286C5A3A}"/>
              </a:ext>
            </a:extLst>
          </p:cNvPr>
          <p:cNvSpPr/>
          <p:nvPr/>
        </p:nvSpPr>
        <p:spPr bwMode="auto">
          <a:xfrm>
            <a:off x="506412" y="2065377"/>
            <a:ext cx="2654300" cy="517077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Migrate CLIP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3AF413A-1EE7-02CC-515E-31F14E3D8855}"/>
              </a:ext>
            </a:extLst>
          </p:cNvPr>
          <p:cNvSpPr/>
          <p:nvPr/>
        </p:nvSpPr>
        <p:spPr bwMode="auto">
          <a:xfrm>
            <a:off x="506412" y="3848440"/>
            <a:ext cx="2654300" cy="517077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Generate LV FPGA Target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6CAA35-BC6A-5098-0757-7152BB6DE9F5}"/>
              </a:ext>
            </a:extLst>
          </p:cNvPr>
          <p:cNvSpPr/>
          <p:nvPr/>
        </p:nvSpPr>
        <p:spPr bwMode="auto">
          <a:xfrm>
            <a:off x="506412" y="5066782"/>
            <a:ext cx="2654300" cy="51707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Vivado Project Export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98BA79-D432-F9D6-F6F8-FCCC4E33C591}"/>
              </a:ext>
            </a:extLst>
          </p:cNvPr>
          <p:cNvSpPr/>
          <p:nvPr/>
        </p:nvSpPr>
        <p:spPr bwMode="auto">
          <a:xfrm>
            <a:off x="506412" y="5682303"/>
            <a:ext cx="2654300" cy="517077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Extract LV Window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281661-126F-26B2-6476-1241FA8375AB}"/>
              </a:ext>
            </a:extLst>
          </p:cNvPr>
          <p:cNvSpPr/>
          <p:nvPr/>
        </p:nvSpPr>
        <p:spPr bwMode="auto">
          <a:xfrm>
            <a:off x="506412" y="6285117"/>
            <a:ext cx="2654300" cy="51707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Build Bitfile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47A95C-C0D2-62AC-FF84-6654C92E1DC5}"/>
              </a:ext>
            </a:extLst>
          </p:cNvPr>
          <p:cNvSpPr txBox="1"/>
          <p:nvPr/>
        </p:nvSpPr>
        <p:spPr>
          <a:xfrm>
            <a:off x="3200400" y="1437879"/>
            <a:ext cx="1181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Command Line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239428-1864-B463-1738-84AE5AD5DAB4}"/>
              </a:ext>
            </a:extLst>
          </p:cNvPr>
          <p:cNvSpPr txBox="1"/>
          <p:nvPr/>
        </p:nvSpPr>
        <p:spPr>
          <a:xfrm>
            <a:off x="3200400" y="2055395"/>
            <a:ext cx="1181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Command Line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D084F8-3424-B8D2-9D4B-1F37CCBFA1B6}"/>
              </a:ext>
            </a:extLst>
          </p:cNvPr>
          <p:cNvSpPr txBox="1"/>
          <p:nvPr/>
        </p:nvSpPr>
        <p:spPr>
          <a:xfrm>
            <a:off x="3200400" y="3815911"/>
            <a:ext cx="1181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Command Line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BFD7BF-A7C9-CA99-7810-6990D876627E}"/>
              </a:ext>
            </a:extLst>
          </p:cNvPr>
          <p:cNvSpPr txBox="1"/>
          <p:nvPr/>
        </p:nvSpPr>
        <p:spPr>
          <a:xfrm>
            <a:off x="3200400" y="5170027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LabVIEW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8F5FF5-AE1F-36F2-5351-D93AA56B619C}"/>
              </a:ext>
            </a:extLst>
          </p:cNvPr>
          <p:cNvSpPr txBox="1"/>
          <p:nvPr/>
        </p:nvSpPr>
        <p:spPr>
          <a:xfrm>
            <a:off x="3200400" y="6412840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Vivado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7485CB-4CA3-2444-1E7B-BFF10D14E60C}"/>
              </a:ext>
            </a:extLst>
          </p:cNvPr>
          <p:cNvSpPr txBox="1"/>
          <p:nvPr/>
        </p:nvSpPr>
        <p:spPr>
          <a:xfrm>
            <a:off x="3200400" y="5706422"/>
            <a:ext cx="1181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Command Line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F35E2978-5690-5DDA-C2A5-20CCB72FEA8A}"/>
              </a:ext>
            </a:extLst>
          </p:cNvPr>
          <p:cNvSpPr/>
          <p:nvPr/>
        </p:nvSpPr>
        <p:spPr bwMode="auto">
          <a:xfrm>
            <a:off x="506412" y="4463961"/>
            <a:ext cx="2654300" cy="51707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Write top-level VI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E6821AEC-CDCE-A31F-1B55-F02566781890}"/>
              </a:ext>
            </a:extLst>
          </p:cNvPr>
          <p:cNvSpPr txBox="1"/>
          <p:nvPr/>
        </p:nvSpPr>
        <p:spPr>
          <a:xfrm>
            <a:off x="3197225" y="4560849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LabVIEW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0BB6F980-33EF-712A-10C1-88DBA4206907}"/>
              </a:ext>
            </a:extLst>
          </p:cNvPr>
          <p:cNvSpPr/>
          <p:nvPr/>
        </p:nvSpPr>
        <p:spPr bwMode="auto">
          <a:xfrm>
            <a:off x="506412" y="2642798"/>
            <a:ext cx="2654300" cy="517077"/>
          </a:xfrm>
          <a:prstGeom prst="rect">
            <a:avLst/>
          </a:prstGeom>
          <a:solidFill>
            <a:schemeClr val="bg2">
              <a:lumMod val="9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Modify target HDL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BFBEFC87-A11C-A881-DA81-EF00D7404D16}"/>
              </a:ext>
            </a:extLst>
          </p:cNvPr>
          <p:cNvSpPr txBox="1"/>
          <p:nvPr/>
        </p:nvSpPr>
        <p:spPr>
          <a:xfrm>
            <a:off x="3197225" y="2749846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Text Editor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F7A436F3-3567-5C1E-2708-A1C16DC1373F}"/>
              </a:ext>
            </a:extLst>
          </p:cNvPr>
          <p:cNvSpPr txBox="1"/>
          <p:nvPr/>
        </p:nvSpPr>
        <p:spPr>
          <a:xfrm>
            <a:off x="3160712" y="3338336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Vivado</a:t>
            </a:r>
          </a:p>
        </p:txBody>
      </p: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6321F9AF-B599-E8E9-95B4-C40E57362C36}"/>
              </a:ext>
            </a:extLst>
          </p:cNvPr>
          <p:cNvCxnSpPr>
            <a:cxnSpLocks/>
          </p:cNvCxnSpPr>
          <p:nvPr/>
        </p:nvCxnSpPr>
        <p:spPr bwMode="auto">
          <a:xfrm>
            <a:off x="254000" y="1654019"/>
            <a:ext cx="0" cy="498776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6C47E167-F4EB-C64D-91D2-96A8AAC3A0E3}"/>
              </a:ext>
            </a:extLst>
          </p:cNvPr>
          <p:cNvSpPr/>
          <p:nvPr/>
        </p:nvSpPr>
        <p:spPr bwMode="auto">
          <a:xfrm>
            <a:off x="7530568" y="1746278"/>
            <a:ext cx="5775747" cy="587197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5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4EC3AE-F8EA-2743-013C-AF964FC6E0AB}"/>
              </a:ext>
            </a:extLst>
          </p:cNvPr>
          <p:cNvSpPr/>
          <p:nvPr/>
        </p:nvSpPr>
        <p:spPr bwMode="auto">
          <a:xfrm>
            <a:off x="7644956" y="2259442"/>
            <a:ext cx="631960" cy="122559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9CFE73-6343-BA48-2332-D1FC6BD6884D}"/>
              </a:ext>
            </a:extLst>
          </p:cNvPr>
          <p:cNvSpPr/>
          <p:nvPr/>
        </p:nvSpPr>
        <p:spPr bwMode="auto">
          <a:xfrm>
            <a:off x="9048940" y="1948762"/>
            <a:ext cx="4074495" cy="122559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50" b="1">
                <a:solidFill>
                  <a:schemeClr val="accent1">
                    <a:lumMod val="50000"/>
                  </a:schemeClr>
                </a:solidFill>
              </a:rPr>
              <a:t>LV WINDOW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2DD392-68BD-E8C0-187E-8EFA92240D85}"/>
              </a:ext>
            </a:extLst>
          </p:cNvPr>
          <p:cNvSpPr/>
          <p:nvPr/>
        </p:nvSpPr>
        <p:spPr bwMode="auto">
          <a:xfrm>
            <a:off x="7131079" y="3871733"/>
            <a:ext cx="765229" cy="67647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PCIe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IO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6C1E39-5F9D-4AE9-53B0-217851B0DC31}"/>
              </a:ext>
            </a:extLst>
          </p:cNvPr>
          <p:cNvSpPr/>
          <p:nvPr/>
        </p:nvSpPr>
        <p:spPr bwMode="auto">
          <a:xfrm>
            <a:off x="7131079" y="5056851"/>
            <a:ext cx="765229" cy="67647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Board IO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91CA95A-FF81-6E70-75A5-028645B941FF}"/>
              </a:ext>
            </a:extLst>
          </p:cNvPr>
          <p:cNvSpPr/>
          <p:nvPr/>
        </p:nvSpPr>
        <p:spPr bwMode="auto">
          <a:xfrm>
            <a:off x="9348105" y="3485035"/>
            <a:ext cx="3531489" cy="373634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F3C6F31-C48D-1936-685E-0683161583C0}"/>
              </a:ext>
            </a:extLst>
          </p:cNvPr>
          <p:cNvSpPr txBox="1"/>
          <p:nvPr/>
        </p:nvSpPr>
        <p:spPr>
          <a:xfrm>
            <a:off x="7471909" y="1186187"/>
            <a:ext cx="5103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/>
              <a:t>Tech Preview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76D5DC0-8829-85FB-2E30-F9EB83966FB4}"/>
              </a:ext>
            </a:extLst>
          </p:cNvPr>
          <p:cNvCxnSpPr/>
          <p:nvPr/>
        </p:nvCxnSpPr>
        <p:spPr bwMode="auto">
          <a:xfrm>
            <a:off x="10144968" y="2636788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31015D0-23C0-2458-9C59-E8DAE65E0949}"/>
              </a:ext>
            </a:extLst>
          </p:cNvPr>
          <p:cNvCxnSpPr/>
          <p:nvPr/>
        </p:nvCxnSpPr>
        <p:spPr bwMode="auto">
          <a:xfrm>
            <a:off x="10344993" y="2636788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30F8141-A402-05CB-8CE4-9B45FFF1B1AA}"/>
              </a:ext>
            </a:extLst>
          </p:cNvPr>
          <p:cNvCxnSpPr/>
          <p:nvPr/>
        </p:nvCxnSpPr>
        <p:spPr bwMode="auto">
          <a:xfrm>
            <a:off x="10530730" y="2636788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573B49EE-4A36-753A-4BB1-F44D8B033919}"/>
              </a:ext>
            </a:extLst>
          </p:cNvPr>
          <p:cNvCxnSpPr/>
          <p:nvPr/>
        </p:nvCxnSpPr>
        <p:spPr bwMode="auto">
          <a:xfrm>
            <a:off x="10826005" y="2636788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03610F4-4E40-AF35-A769-62ADDFD0B768}"/>
              </a:ext>
            </a:extLst>
          </p:cNvPr>
          <p:cNvCxnSpPr/>
          <p:nvPr/>
        </p:nvCxnSpPr>
        <p:spPr bwMode="auto">
          <a:xfrm>
            <a:off x="11183193" y="2636788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16B2F57-0BFA-7CC5-A256-716D2CC9C676}"/>
              </a:ext>
            </a:extLst>
          </p:cNvPr>
          <p:cNvCxnSpPr/>
          <p:nvPr/>
        </p:nvCxnSpPr>
        <p:spPr bwMode="auto">
          <a:xfrm>
            <a:off x="11521330" y="2636788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EEAAC94-7EC2-7D3D-2DA0-5CE09BAF06EE}"/>
              </a:ext>
            </a:extLst>
          </p:cNvPr>
          <p:cNvCxnSpPr/>
          <p:nvPr/>
        </p:nvCxnSpPr>
        <p:spPr bwMode="auto">
          <a:xfrm>
            <a:off x="11902330" y="2636788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8E962C8-EA4A-DC68-19B3-AB596485A2BB}"/>
              </a:ext>
            </a:extLst>
          </p:cNvPr>
          <p:cNvSpPr txBox="1"/>
          <p:nvPr/>
        </p:nvSpPr>
        <p:spPr>
          <a:xfrm>
            <a:off x="9944369" y="2864579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8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842A0866-36BE-69FD-165A-059195278B42}"/>
              </a:ext>
            </a:extLst>
          </p:cNvPr>
          <p:cNvSpPr txBox="1"/>
          <p:nvPr/>
        </p:nvSpPr>
        <p:spPr>
          <a:xfrm>
            <a:off x="10150811" y="2864579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7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726EC13-3A0C-CD4C-4E7B-F3AA56D11BC3}"/>
              </a:ext>
            </a:extLst>
          </p:cNvPr>
          <p:cNvSpPr txBox="1"/>
          <p:nvPr/>
        </p:nvSpPr>
        <p:spPr>
          <a:xfrm>
            <a:off x="10326524" y="2864579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3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19BF832-A2D4-2689-2A4E-D1EBCECA9747}"/>
              </a:ext>
            </a:extLst>
          </p:cNvPr>
          <p:cNvSpPr txBox="1"/>
          <p:nvPr/>
        </p:nvSpPr>
        <p:spPr>
          <a:xfrm>
            <a:off x="10621567" y="2864579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662B156-4FE5-8957-2AA2-C460D3626F33}"/>
              </a:ext>
            </a:extLst>
          </p:cNvPr>
          <p:cNvSpPr txBox="1"/>
          <p:nvPr/>
        </p:nvSpPr>
        <p:spPr>
          <a:xfrm>
            <a:off x="10910051" y="2864579"/>
            <a:ext cx="3436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17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6F5B537-111A-114E-D280-878C62878437}"/>
              </a:ext>
            </a:extLst>
          </p:cNvPr>
          <p:cNvSpPr txBox="1"/>
          <p:nvPr/>
        </p:nvSpPr>
        <p:spPr>
          <a:xfrm>
            <a:off x="11274306" y="2864579"/>
            <a:ext cx="3436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17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52BE268-A2D1-CE72-DA26-C83ECA106E87}"/>
              </a:ext>
            </a:extLst>
          </p:cNvPr>
          <p:cNvSpPr txBox="1"/>
          <p:nvPr/>
        </p:nvSpPr>
        <p:spPr>
          <a:xfrm>
            <a:off x="11692994" y="2864579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9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EDC7FB51-D164-3B77-CC5A-A00E7A26F40A}"/>
              </a:ext>
            </a:extLst>
          </p:cNvPr>
          <p:cNvGrpSpPr/>
          <p:nvPr/>
        </p:nvGrpSpPr>
        <p:grpSpPr>
          <a:xfrm>
            <a:off x="9991999" y="3593218"/>
            <a:ext cx="2165606" cy="448719"/>
            <a:chOff x="3985644" y="4626843"/>
            <a:chExt cx="2165606" cy="448719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2B3CE13-2037-EF5B-9317-2D3022DF6AD2}"/>
                </a:ext>
              </a:extLst>
            </p:cNvPr>
            <p:cNvSpPr txBox="1"/>
            <p:nvPr/>
          </p:nvSpPr>
          <p:spPr>
            <a:xfrm>
              <a:off x="3985644" y="4626843"/>
              <a:ext cx="216560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/>
                <a:t>TX  RX  NFC  Errors  </a:t>
              </a:r>
              <a:r>
                <a:rPr lang="en-US" sz="800" err="1"/>
                <a:t>CtrlAxi</a:t>
              </a:r>
              <a:r>
                <a:rPr lang="en-US" sz="800"/>
                <a:t>  </a:t>
              </a:r>
              <a:r>
                <a:rPr lang="en-US" sz="800" err="1"/>
                <a:t>DrpAxi</a:t>
              </a:r>
              <a:r>
                <a:rPr lang="en-US" sz="800"/>
                <a:t>  </a:t>
              </a:r>
              <a:r>
                <a:rPr lang="en-US" sz="800" err="1"/>
                <a:t>Misc</a:t>
              </a:r>
              <a:endParaRPr lang="en-US" sz="80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6502ABF-BBB7-82EF-D72A-50C2CCA614F3}"/>
                </a:ext>
              </a:extLst>
            </p:cNvPr>
            <p:cNvSpPr txBox="1"/>
            <p:nvPr/>
          </p:nvSpPr>
          <p:spPr>
            <a:xfrm>
              <a:off x="4478071" y="4813952"/>
              <a:ext cx="118075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/>
                <a:t>Aurora Port #1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10CC61A6-E7FC-8AA7-45D3-424669FDD39A}"/>
                </a:ext>
              </a:extLst>
            </p:cNvPr>
            <p:cNvSpPr/>
            <p:nvPr/>
          </p:nvSpPr>
          <p:spPr bwMode="auto">
            <a:xfrm>
              <a:off x="4016119" y="4640880"/>
              <a:ext cx="2084643" cy="42661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</p:grpSp>
      <p:sp>
        <p:nvSpPr>
          <p:cNvPr id="59" name="Rectangle 58">
            <a:extLst>
              <a:ext uri="{FF2B5EF4-FFF2-40B4-BE49-F238E27FC236}">
                <a16:creationId xmlns:a16="http://schemas.microsoft.com/office/drawing/2014/main" id="{F3FE0595-8389-F05A-CE4D-24D1029A305C}"/>
              </a:ext>
            </a:extLst>
          </p:cNvPr>
          <p:cNvSpPr/>
          <p:nvPr/>
        </p:nvSpPr>
        <p:spPr bwMode="auto">
          <a:xfrm>
            <a:off x="12506833" y="3615320"/>
            <a:ext cx="313144" cy="426617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814D0AF-C5E1-F8BB-E5ED-904A58EE2340}"/>
              </a:ext>
            </a:extLst>
          </p:cNvPr>
          <p:cNvSpPr txBox="1"/>
          <p:nvPr/>
        </p:nvSpPr>
        <p:spPr>
          <a:xfrm>
            <a:off x="12071610" y="3510674"/>
            <a:ext cx="50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…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BE82018-E855-6FD6-5AA4-A958AFCD8441}"/>
              </a:ext>
            </a:extLst>
          </p:cNvPr>
          <p:cNvCxnSpPr>
            <a:cxnSpLocks/>
          </p:cNvCxnSpPr>
          <p:nvPr/>
        </p:nvCxnSpPr>
        <p:spPr bwMode="auto">
          <a:xfrm>
            <a:off x="8833322" y="4360246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70EA7F2-EC65-512E-8375-8B1A5C69A4C7}"/>
              </a:ext>
            </a:extLst>
          </p:cNvPr>
          <p:cNvCxnSpPr>
            <a:cxnSpLocks/>
          </p:cNvCxnSpPr>
          <p:nvPr/>
        </p:nvCxnSpPr>
        <p:spPr bwMode="auto">
          <a:xfrm>
            <a:off x="8838084" y="4550746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750D9EB1-E717-816F-107A-46E7E4175879}"/>
              </a:ext>
            </a:extLst>
          </p:cNvPr>
          <p:cNvCxnSpPr>
            <a:cxnSpLocks/>
          </p:cNvCxnSpPr>
          <p:nvPr/>
        </p:nvCxnSpPr>
        <p:spPr bwMode="auto">
          <a:xfrm>
            <a:off x="8833322" y="4736483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1E5157F7-B3BC-95A6-3247-8DE2660E3F4C}"/>
              </a:ext>
            </a:extLst>
          </p:cNvPr>
          <p:cNvCxnSpPr>
            <a:cxnSpLocks/>
          </p:cNvCxnSpPr>
          <p:nvPr/>
        </p:nvCxnSpPr>
        <p:spPr bwMode="auto">
          <a:xfrm>
            <a:off x="8833322" y="4926983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6882B6A-7D7D-41D5-26E3-CF42F78F0CA6}"/>
              </a:ext>
            </a:extLst>
          </p:cNvPr>
          <p:cNvCxnSpPr>
            <a:cxnSpLocks/>
          </p:cNvCxnSpPr>
          <p:nvPr/>
        </p:nvCxnSpPr>
        <p:spPr bwMode="auto">
          <a:xfrm>
            <a:off x="8833322" y="5079383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3DA5029F-D1C3-E539-D6C3-67E1BBE2CC63}"/>
              </a:ext>
            </a:extLst>
          </p:cNvPr>
          <p:cNvCxnSpPr>
            <a:cxnSpLocks/>
          </p:cNvCxnSpPr>
          <p:nvPr/>
        </p:nvCxnSpPr>
        <p:spPr bwMode="auto">
          <a:xfrm>
            <a:off x="8833322" y="5274645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837C772-7CF9-5F1F-AB98-1B3A545EB9CE}"/>
              </a:ext>
            </a:extLst>
          </p:cNvPr>
          <p:cNvCxnSpPr>
            <a:cxnSpLocks/>
          </p:cNvCxnSpPr>
          <p:nvPr/>
        </p:nvCxnSpPr>
        <p:spPr bwMode="auto">
          <a:xfrm>
            <a:off x="8833322" y="5446095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A122981F-E449-1EC6-5476-21B4BC0B2919}"/>
              </a:ext>
            </a:extLst>
          </p:cNvPr>
          <p:cNvCxnSpPr>
            <a:cxnSpLocks/>
          </p:cNvCxnSpPr>
          <p:nvPr/>
        </p:nvCxnSpPr>
        <p:spPr bwMode="auto">
          <a:xfrm>
            <a:off x="8833322" y="5631833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92C5866-AA0D-AA93-8206-47739CF6E350}"/>
              </a:ext>
            </a:extLst>
          </p:cNvPr>
          <p:cNvCxnSpPr>
            <a:cxnSpLocks/>
          </p:cNvCxnSpPr>
          <p:nvPr/>
        </p:nvCxnSpPr>
        <p:spPr bwMode="auto">
          <a:xfrm>
            <a:off x="8833322" y="5836621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8A579AFA-333C-359C-7958-A7509FDA6192}"/>
              </a:ext>
            </a:extLst>
          </p:cNvPr>
          <p:cNvCxnSpPr>
            <a:cxnSpLocks/>
          </p:cNvCxnSpPr>
          <p:nvPr/>
        </p:nvCxnSpPr>
        <p:spPr bwMode="auto">
          <a:xfrm>
            <a:off x="8833322" y="5989021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57AAF45B-E3A4-B686-3527-B633DCD625BD}"/>
              </a:ext>
            </a:extLst>
          </p:cNvPr>
          <p:cNvCxnSpPr>
            <a:cxnSpLocks/>
          </p:cNvCxnSpPr>
          <p:nvPr/>
        </p:nvCxnSpPr>
        <p:spPr bwMode="auto">
          <a:xfrm>
            <a:off x="8833322" y="6184283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4F73D0D9-3EA0-75BD-5FDF-C342E41104D0}"/>
              </a:ext>
            </a:extLst>
          </p:cNvPr>
          <p:cNvSpPr txBox="1"/>
          <p:nvPr/>
        </p:nvSpPr>
        <p:spPr>
          <a:xfrm>
            <a:off x="8607837" y="4239411"/>
            <a:ext cx="385858" cy="210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/>
              <a:t>2</a:t>
            </a:r>
          </a:p>
          <a:p>
            <a:pPr>
              <a:lnSpc>
                <a:spcPct val="150000"/>
              </a:lnSpc>
            </a:pPr>
            <a:r>
              <a:rPr lang="en-US" sz="800"/>
              <a:t>2</a:t>
            </a:r>
          </a:p>
          <a:p>
            <a:pPr>
              <a:lnSpc>
                <a:spcPct val="150000"/>
              </a:lnSpc>
            </a:pPr>
            <a:r>
              <a:rPr lang="en-US" sz="800"/>
              <a:t>2</a:t>
            </a:r>
          </a:p>
          <a:p>
            <a:pPr>
              <a:lnSpc>
                <a:spcPct val="150000"/>
              </a:lnSpc>
            </a:pPr>
            <a:r>
              <a:rPr lang="en-US" sz="800"/>
              <a:t>4</a:t>
            </a:r>
          </a:p>
          <a:p>
            <a:pPr>
              <a:lnSpc>
                <a:spcPct val="150000"/>
              </a:lnSpc>
            </a:pPr>
            <a:r>
              <a:rPr lang="en-US" sz="800"/>
              <a:t>5</a:t>
            </a:r>
          </a:p>
          <a:p>
            <a:pPr>
              <a:lnSpc>
                <a:spcPct val="150000"/>
              </a:lnSpc>
            </a:pPr>
            <a:r>
              <a:rPr lang="en-US" sz="800"/>
              <a:t>4</a:t>
            </a:r>
          </a:p>
          <a:p>
            <a:pPr>
              <a:lnSpc>
                <a:spcPct val="150000"/>
              </a:lnSpc>
            </a:pPr>
            <a:r>
              <a:rPr lang="en-US" sz="800"/>
              <a:t>6</a:t>
            </a:r>
          </a:p>
          <a:p>
            <a:pPr>
              <a:lnSpc>
                <a:spcPct val="150000"/>
              </a:lnSpc>
            </a:pPr>
            <a:r>
              <a:rPr lang="en-US" sz="800"/>
              <a:t>8</a:t>
            </a:r>
          </a:p>
          <a:p>
            <a:pPr>
              <a:lnSpc>
                <a:spcPct val="150000"/>
              </a:lnSpc>
            </a:pPr>
            <a:r>
              <a:rPr lang="en-US" sz="800"/>
              <a:t>8</a:t>
            </a:r>
          </a:p>
          <a:p>
            <a:pPr>
              <a:lnSpc>
                <a:spcPct val="150000"/>
              </a:lnSpc>
            </a:pPr>
            <a:r>
              <a:rPr lang="en-US" sz="800"/>
              <a:t>20</a:t>
            </a:r>
          </a:p>
          <a:p>
            <a:pPr>
              <a:lnSpc>
                <a:spcPct val="150000"/>
              </a:lnSpc>
            </a:pPr>
            <a:r>
              <a:rPr lang="en-US" sz="800"/>
              <a:t>3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9820FE8-19BA-E46B-B65C-4C2DD7578B7D}"/>
              </a:ext>
            </a:extLst>
          </p:cNvPr>
          <p:cNvSpPr/>
          <p:nvPr/>
        </p:nvSpPr>
        <p:spPr bwMode="auto">
          <a:xfrm>
            <a:off x="9467477" y="6792751"/>
            <a:ext cx="1471147" cy="32402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B4486B8-1ACA-2104-0CFA-66A77284C0E2}"/>
              </a:ext>
            </a:extLst>
          </p:cNvPr>
          <p:cNvSpPr txBox="1"/>
          <p:nvPr/>
        </p:nvSpPr>
        <p:spPr>
          <a:xfrm>
            <a:off x="12211751" y="3696403"/>
            <a:ext cx="90760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#12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0387937-9AC5-8FBE-9969-ABFB47AEB53D}"/>
              </a:ext>
            </a:extLst>
          </p:cNvPr>
          <p:cNvSpPr txBox="1"/>
          <p:nvPr/>
        </p:nvSpPr>
        <p:spPr>
          <a:xfrm>
            <a:off x="9748888" y="6831017"/>
            <a:ext cx="90760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#12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881AF81-6C8A-1624-BC7C-48AE5F6DB85E}"/>
              </a:ext>
            </a:extLst>
          </p:cNvPr>
          <p:cNvCxnSpPr/>
          <p:nvPr/>
        </p:nvCxnSpPr>
        <p:spPr bwMode="auto">
          <a:xfrm>
            <a:off x="12673855" y="2650825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C3A39B4B-08EE-E7E4-80AD-E348F94F2796}"/>
              </a:ext>
            </a:extLst>
          </p:cNvPr>
          <p:cNvCxnSpPr>
            <a:cxnSpLocks/>
          </p:cNvCxnSpPr>
          <p:nvPr/>
        </p:nvCxnSpPr>
        <p:spPr bwMode="auto">
          <a:xfrm>
            <a:off x="8842846" y="6960571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467EF605-C651-3C0A-F49B-FF1BC5494302}"/>
              </a:ext>
            </a:extLst>
          </p:cNvPr>
          <p:cNvSpPr/>
          <p:nvPr/>
        </p:nvSpPr>
        <p:spPr bwMode="auto">
          <a:xfrm>
            <a:off x="9195801" y="2190000"/>
            <a:ext cx="3767614" cy="601011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Aurora Top VI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D7B223D2-3C08-E002-CDD4-75F5DE503E86}"/>
              </a:ext>
            </a:extLst>
          </p:cNvPr>
          <p:cNvSpPr txBox="1"/>
          <p:nvPr/>
        </p:nvSpPr>
        <p:spPr>
          <a:xfrm>
            <a:off x="9417684" y="4213314"/>
            <a:ext cx="827621" cy="210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/>
              <a:t>LmkI2C</a:t>
            </a:r>
          </a:p>
          <a:p>
            <a:pPr>
              <a:lnSpc>
                <a:spcPct val="150000"/>
              </a:lnSpc>
            </a:pPr>
            <a:r>
              <a:rPr lang="en-US" sz="800" err="1"/>
              <a:t>LmkPdn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LmkGpio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LmkStatus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Ipass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PortExp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/>
              <a:t>Mgt</a:t>
            </a:r>
          </a:p>
          <a:p>
            <a:pPr>
              <a:lnSpc>
                <a:spcPct val="150000"/>
              </a:lnSpc>
            </a:pPr>
            <a:r>
              <a:rPr lang="en-US" sz="800" err="1"/>
              <a:t>HostAxi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DiagramAxi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ClipAxi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Misc</a:t>
            </a:r>
            <a:endParaRPr lang="en-US" sz="800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FE38B94-39C9-292D-4FA2-96DA1491BA2A}"/>
              </a:ext>
            </a:extLst>
          </p:cNvPr>
          <p:cNvSpPr/>
          <p:nvPr/>
        </p:nvSpPr>
        <p:spPr bwMode="auto">
          <a:xfrm>
            <a:off x="9444908" y="4250147"/>
            <a:ext cx="1512767" cy="2247327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E3E64FD6-96DA-09AF-4C48-7371DC72F1E4}"/>
              </a:ext>
            </a:extLst>
          </p:cNvPr>
          <p:cNvSpPr txBox="1"/>
          <p:nvPr/>
        </p:nvSpPr>
        <p:spPr>
          <a:xfrm>
            <a:off x="9973866" y="5117716"/>
            <a:ext cx="90760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Aurora Port </a:t>
            </a:r>
          </a:p>
          <a:p>
            <a:pPr algn="ctr"/>
            <a:r>
              <a:rPr lang="en-US" sz="1050"/>
              <a:t>#1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0EDF3A2C-BBC5-27F5-DDAF-28E24686FF8C}"/>
              </a:ext>
            </a:extLst>
          </p:cNvPr>
          <p:cNvSpPr txBox="1"/>
          <p:nvPr/>
        </p:nvSpPr>
        <p:spPr>
          <a:xfrm>
            <a:off x="9935833" y="6312362"/>
            <a:ext cx="50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…</a:t>
            </a:r>
          </a:p>
        </p:txBody>
      </p:sp>
      <p:sp>
        <p:nvSpPr>
          <p:cNvPr id="86" name="Speech Bubble: Rectangle 85">
            <a:extLst>
              <a:ext uri="{FF2B5EF4-FFF2-40B4-BE49-F238E27FC236}">
                <a16:creationId xmlns:a16="http://schemas.microsoft.com/office/drawing/2014/main" id="{87553519-701D-9E8D-1AA3-70240591114C}"/>
              </a:ext>
            </a:extLst>
          </p:cNvPr>
          <p:cNvSpPr/>
          <p:nvPr/>
        </p:nvSpPr>
        <p:spPr bwMode="auto">
          <a:xfrm>
            <a:off x="11888965" y="977331"/>
            <a:ext cx="1569779" cy="691713"/>
          </a:xfrm>
          <a:prstGeom prst="wedgeRectCallout">
            <a:avLst>
              <a:gd name="adj1" fmla="val -21758"/>
              <a:gd name="adj2" fmla="val 115665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FFFFFF"/>
                </a:solidFill>
              </a:rPr>
              <a:t>Reuse LV Window Code</a:t>
            </a:r>
          </a:p>
        </p:txBody>
      </p:sp>
      <p:sp>
        <p:nvSpPr>
          <p:cNvPr id="87" name="Speech Bubble: Rectangle 86">
            <a:extLst>
              <a:ext uri="{FF2B5EF4-FFF2-40B4-BE49-F238E27FC236}">
                <a16:creationId xmlns:a16="http://schemas.microsoft.com/office/drawing/2014/main" id="{92A8387E-F181-4B68-8EE1-761F4330B37D}"/>
              </a:ext>
            </a:extLst>
          </p:cNvPr>
          <p:cNvSpPr/>
          <p:nvPr/>
        </p:nvSpPr>
        <p:spPr bwMode="auto">
          <a:xfrm>
            <a:off x="12378611" y="4782996"/>
            <a:ext cx="1714337" cy="1233521"/>
          </a:xfrm>
          <a:prstGeom prst="wedgeRectCallout">
            <a:avLst>
              <a:gd name="adj1" fmla="val -80449"/>
              <a:gd name="adj2" fmla="val -217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rgbClr val="FFFFFF"/>
                </a:solidFill>
              </a:rPr>
              <a:t>Reuse Aurora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rgbClr val="FFFFFF"/>
                </a:solidFill>
              </a:rPr>
              <a:t>CLIP Code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6CE12E80-396D-A592-CA89-B6A892FE6254}"/>
              </a:ext>
            </a:extLst>
          </p:cNvPr>
          <p:cNvSpPr txBox="1"/>
          <p:nvPr/>
        </p:nvSpPr>
        <p:spPr>
          <a:xfrm>
            <a:off x="10417763" y="2285880"/>
            <a:ext cx="1558770" cy="36933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/>
              <a:t>Aurora IDL</a:t>
            </a:r>
          </a:p>
        </p:txBody>
      </p:sp>
      <p:cxnSp>
        <p:nvCxnSpPr>
          <p:cNvPr id="89" name="Connector: Elbow 88">
            <a:extLst>
              <a:ext uri="{FF2B5EF4-FFF2-40B4-BE49-F238E27FC236}">
                <a16:creationId xmlns:a16="http://schemas.microsoft.com/office/drawing/2014/main" id="{89F300F5-2006-7559-BB59-4195BC3C37A1}"/>
              </a:ext>
            </a:extLst>
          </p:cNvPr>
          <p:cNvCxnSpPr>
            <a:cxnSpLocks/>
            <a:stCxn id="80" idx="1"/>
            <a:endCxn id="13" idx="3"/>
          </p:cNvCxnSpPr>
          <p:nvPr/>
        </p:nvCxnSpPr>
        <p:spPr bwMode="auto">
          <a:xfrm rot="10800000" flipV="1">
            <a:off x="7896309" y="2490506"/>
            <a:ext cx="1299493" cy="1719464"/>
          </a:xfrm>
          <a:prstGeom prst="bentConnector3">
            <a:avLst>
              <a:gd name="adj1" fmla="val 64073"/>
            </a:avLst>
          </a:prstGeom>
          <a:solidFill>
            <a:schemeClr val="accent1"/>
          </a:soli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091E6683-20D0-D0CA-3D57-D0AE3BB7CEC8}"/>
              </a:ext>
            </a:extLst>
          </p:cNvPr>
          <p:cNvSpPr txBox="1"/>
          <p:nvPr/>
        </p:nvSpPr>
        <p:spPr>
          <a:xfrm>
            <a:off x="8276916" y="2505814"/>
            <a:ext cx="90760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Host Interface</a:t>
            </a:r>
          </a:p>
        </p:txBody>
      </p:sp>
    </p:spTree>
    <p:extLst>
      <p:ext uri="{BB962C8B-B14F-4D97-AF65-F5344CB8AC3E}">
        <p14:creationId xmlns:p14="http://schemas.microsoft.com/office/powerpoint/2010/main" val="3140041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Rectangle 179">
            <a:extLst>
              <a:ext uri="{FF2B5EF4-FFF2-40B4-BE49-F238E27FC236}">
                <a16:creationId xmlns:a16="http://schemas.microsoft.com/office/drawing/2014/main" id="{14861A75-9C05-1DF6-B60E-DD23E618368F}"/>
              </a:ext>
            </a:extLst>
          </p:cNvPr>
          <p:cNvSpPr/>
          <p:nvPr/>
        </p:nvSpPr>
        <p:spPr bwMode="auto">
          <a:xfrm>
            <a:off x="506412" y="3245619"/>
            <a:ext cx="2654300" cy="51707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Synthesize (to check HDL)</a:t>
            </a: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48E88325-D9F1-24BD-8A92-7A31A8D24F46}"/>
              </a:ext>
            </a:extLst>
          </p:cNvPr>
          <p:cNvSpPr/>
          <p:nvPr/>
        </p:nvSpPr>
        <p:spPr bwMode="auto">
          <a:xfrm>
            <a:off x="11290300" y="329564"/>
            <a:ext cx="2976562" cy="171444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00"/>
              <a:t>Legend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64317FE-0454-10CD-C5B7-AEF9C77E8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29565"/>
            <a:ext cx="13542962" cy="691713"/>
          </a:xfrm>
        </p:spPr>
        <p:txBody>
          <a:bodyPr/>
          <a:lstStyle/>
          <a:p>
            <a:r>
              <a:rPr lang="en-US"/>
              <a:t>Tool Flow – Sasquatch CLIP Migration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2B38B6-AF99-8C34-7202-50FB1A23D199}"/>
              </a:ext>
            </a:extLst>
          </p:cNvPr>
          <p:cNvSpPr/>
          <p:nvPr/>
        </p:nvSpPr>
        <p:spPr bwMode="auto">
          <a:xfrm>
            <a:off x="506412" y="1462556"/>
            <a:ext cx="2654300" cy="517077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Create Vivado Project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D1D29B-FFB2-B9C0-A09D-3318F2362106}"/>
              </a:ext>
            </a:extLst>
          </p:cNvPr>
          <p:cNvSpPr/>
          <p:nvPr/>
        </p:nvSpPr>
        <p:spPr bwMode="auto">
          <a:xfrm>
            <a:off x="506412" y="2065377"/>
            <a:ext cx="2654300" cy="517077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Migrate CLIP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D377EED-7BD2-AFA0-40AE-A6FD2BD32E5B}"/>
              </a:ext>
            </a:extLst>
          </p:cNvPr>
          <p:cNvSpPr/>
          <p:nvPr/>
        </p:nvSpPr>
        <p:spPr bwMode="auto">
          <a:xfrm>
            <a:off x="506412" y="3848440"/>
            <a:ext cx="2654300" cy="517077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Generate LV FPGA Target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A980EC-92D1-C981-E1D7-AC2EDCA043AD}"/>
              </a:ext>
            </a:extLst>
          </p:cNvPr>
          <p:cNvSpPr/>
          <p:nvPr/>
        </p:nvSpPr>
        <p:spPr bwMode="auto">
          <a:xfrm>
            <a:off x="506412" y="5066782"/>
            <a:ext cx="2654300" cy="51707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Vivado Project Export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B214F4B-B9B2-80E0-4FAB-64F055881AAC}"/>
              </a:ext>
            </a:extLst>
          </p:cNvPr>
          <p:cNvSpPr/>
          <p:nvPr/>
        </p:nvSpPr>
        <p:spPr bwMode="auto">
          <a:xfrm>
            <a:off x="506412" y="5682303"/>
            <a:ext cx="2654300" cy="517077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Extract LV Window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EE3DD0-35A6-E86C-550F-AA51D511F535}"/>
              </a:ext>
            </a:extLst>
          </p:cNvPr>
          <p:cNvSpPr/>
          <p:nvPr/>
        </p:nvSpPr>
        <p:spPr bwMode="auto">
          <a:xfrm>
            <a:off x="506412" y="6285117"/>
            <a:ext cx="2654300" cy="51707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Build Bitfile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0A90C21-BABE-CC42-614B-E78075A823CA}"/>
              </a:ext>
            </a:extLst>
          </p:cNvPr>
          <p:cNvSpPr txBox="1"/>
          <p:nvPr/>
        </p:nvSpPr>
        <p:spPr>
          <a:xfrm>
            <a:off x="3200400" y="1437879"/>
            <a:ext cx="1181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Command Line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90188C-8F32-C2C1-ABE9-D5F84656DCB5}"/>
              </a:ext>
            </a:extLst>
          </p:cNvPr>
          <p:cNvSpPr txBox="1"/>
          <p:nvPr/>
        </p:nvSpPr>
        <p:spPr>
          <a:xfrm>
            <a:off x="3200400" y="2055395"/>
            <a:ext cx="1181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Command Line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96E5669-CB7E-A3DD-4940-EC1525B2D777}"/>
              </a:ext>
            </a:extLst>
          </p:cNvPr>
          <p:cNvSpPr txBox="1"/>
          <p:nvPr/>
        </p:nvSpPr>
        <p:spPr>
          <a:xfrm>
            <a:off x="3200400" y="3815911"/>
            <a:ext cx="1181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Command Line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741FD97-7C0A-FF1D-6237-99E41FE99E59}"/>
              </a:ext>
            </a:extLst>
          </p:cNvPr>
          <p:cNvSpPr txBox="1"/>
          <p:nvPr/>
        </p:nvSpPr>
        <p:spPr>
          <a:xfrm>
            <a:off x="3200400" y="5170027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LabVIEW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2DFA7E-0464-E246-B3E2-C23162BB402B}"/>
              </a:ext>
            </a:extLst>
          </p:cNvPr>
          <p:cNvSpPr txBox="1"/>
          <p:nvPr/>
        </p:nvSpPr>
        <p:spPr>
          <a:xfrm>
            <a:off x="3200400" y="6412840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Vivado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C9DDAD-140D-AE21-03E7-19C16BECA2DF}"/>
              </a:ext>
            </a:extLst>
          </p:cNvPr>
          <p:cNvSpPr txBox="1"/>
          <p:nvPr/>
        </p:nvSpPr>
        <p:spPr>
          <a:xfrm>
            <a:off x="3200400" y="5706422"/>
            <a:ext cx="1181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Command Line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3861194-FC45-EFCB-E78F-A24F714A2149}"/>
              </a:ext>
            </a:extLst>
          </p:cNvPr>
          <p:cNvSpPr/>
          <p:nvPr/>
        </p:nvSpPr>
        <p:spPr bwMode="auto">
          <a:xfrm>
            <a:off x="5512708" y="4558691"/>
            <a:ext cx="1498600" cy="7131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CLIP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Code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5E41D0E-8609-BF46-5137-8DD4C05C480B}"/>
              </a:ext>
            </a:extLst>
          </p:cNvPr>
          <p:cNvSpPr/>
          <p:nvPr/>
        </p:nvSpPr>
        <p:spPr bwMode="auto">
          <a:xfrm>
            <a:off x="12324670" y="2389868"/>
            <a:ext cx="1960562" cy="225345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Vivado Project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D89D960-C666-BFC3-620F-3277F06125E0}"/>
              </a:ext>
            </a:extLst>
          </p:cNvPr>
          <p:cNvSpPr/>
          <p:nvPr/>
        </p:nvSpPr>
        <p:spPr bwMode="auto">
          <a:xfrm>
            <a:off x="7709808" y="3819104"/>
            <a:ext cx="1663700" cy="6917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Gathered Deps Folder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07EDAA3-E0A1-C0A6-28B1-E84CDD9F9162}"/>
              </a:ext>
            </a:extLst>
          </p:cNvPr>
          <p:cNvSpPr/>
          <p:nvPr/>
        </p:nvSpPr>
        <p:spPr bwMode="auto">
          <a:xfrm>
            <a:off x="5512708" y="3501464"/>
            <a:ext cx="1498600" cy="872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Target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Dependencies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Code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0255CBD-70D1-6CD2-2C05-D2BD46CCFB12}"/>
              </a:ext>
            </a:extLst>
          </p:cNvPr>
          <p:cNvSpPr/>
          <p:nvPr/>
        </p:nvSpPr>
        <p:spPr bwMode="auto">
          <a:xfrm>
            <a:off x="5498420" y="2381447"/>
            <a:ext cx="1498600" cy="9298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Target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HDL Source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Code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A6235A2-FE86-8300-8DEC-3C1EB2D1B852}"/>
              </a:ext>
            </a:extLst>
          </p:cNvPr>
          <p:cNvSpPr/>
          <p:nvPr/>
        </p:nvSpPr>
        <p:spPr bwMode="auto">
          <a:xfrm>
            <a:off x="5512708" y="5624060"/>
            <a:ext cx="1498600" cy="7503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LV Target Board IO CSV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D3EBA45-0B3C-12D6-A957-6EF6C9F23B94}"/>
              </a:ext>
            </a:extLst>
          </p:cNvPr>
          <p:cNvSpPr/>
          <p:nvPr/>
        </p:nvSpPr>
        <p:spPr bwMode="auto">
          <a:xfrm>
            <a:off x="7754258" y="5862284"/>
            <a:ext cx="1663700" cy="7131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Resource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XML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CEBC35C-DE5E-02FF-6F93-E5746F2EDDE8}"/>
              </a:ext>
            </a:extLst>
          </p:cNvPr>
          <p:cNvSpPr/>
          <p:nvPr/>
        </p:nvSpPr>
        <p:spPr bwMode="auto">
          <a:xfrm>
            <a:off x="9767208" y="5862284"/>
            <a:ext cx="1663700" cy="7131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LV FPGA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Target Plugin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1FC361F-1A58-CBE4-975F-089FFFE5ADFB}"/>
              </a:ext>
            </a:extLst>
          </p:cNvPr>
          <p:cNvSpPr/>
          <p:nvPr/>
        </p:nvSpPr>
        <p:spPr bwMode="auto">
          <a:xfrm>
            <a:off x="9767208" y="6932072"/>
            <a:ext cx="1663700" cy="7131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LV Window Netlist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010A3F9-B259-890D-FCBC-9A3D9B8DBBB7}"/>
              </a:ext>
            </a:extLst>
          </p:cNvPr>
          <p:cNvSpPr/>
          <p:nvPr/>
        </p:nvSpPr>
        <p:spPr bwMode="auto">
          <a:xfrm>
            <a:off x="5512708" y="1501832"/>
            <a:ext cx="1498600" cy="7131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Project Settings INI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6A71D24-67E8-9F35-A914-F6269BAF1690}"/>
              </a:ext>
            </a:extLst>
          </p:cNvPr>
          <p:cNvSpPr/>
          <p:nvPr/>
        </p:nvSpPr>
        <p:spPr bwMode="auto">
          <a:xfrm>
            <a:off x="12324670" y="5307510"/>
            <a:ext cx="1960562" cy="6917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FPGA Bitfile</a:t>
            </a: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F6912369-4912-816B-D61F-A398604D283E}"/>
              </a:ext>
            </a:extLst>
          </p:cNvPr>
          <p:cNvCxnSpPr>
            <a:cxnSpLocks/>
            <a:stCxn id="25" idx="3"/>
            <a:endCxn id="22" idx="1"/>
          </p:cNvCxnSpPr>
          <p:nvPr/>
        </p:nvCxnSpPr>
        <p:spPr bwMode="auto">
          <a:xfrm>
            <a:off x="6997020" y="2846367"/>
            <a:ext cx="5327650" cy="670231"/>
          </a:xfrm>
          <a:prstGeom prst="bentConnector3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8B6FD343-F0A5-4C6F-7161-769C08F18366}"/>
              </a:ext>
            </a:extLst>
          </p:cNvPr>
          <p:cNvCxnSpPr>
            <a:cxnSpLocks/>
            <a:stCxn id="23" idx="3"/>
            <a:endCxn id="22" idx="1"/>
          </p:cNvCxnSpPr>
          <p:nvPr/>
        </p:nvCxnSpPr>
        <p:spPr bwMode="auto">
          <a:xfrm flipV="1">
            <a:off x="9373508" y="3516598"/>
            <a:ext cx="2951162" cy="648363"/>
          </a:xfrm>
          <a:prstGeom prst="bentConnector3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E85F9EC4-F2F8-5C3F-DD41-2C4075EB94BF}"/>
              </a:ext>
            </a:extLst>
          </p:cNvPr>
          <p:cNvCxnSpPr>
            <a:cxnSpLocks/>
            <a:stCxn id="29" idx="3"/>
            <a:endCxn id="22" idx="1"/>
          </p:cNvCxnSpPr>
          <p:nvPr/>
        </p:nvCxnSpPr>
        <p:spPr bwMode="auto">
          <a:xfrm flipV="1">
            <a:off x="11430908" y="3516598"/>
            <a:ext cx="893762" cy="3772070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3CC0950D-ABB6-EB7A-1C10-7AAF3E83F5B1}"/>
              </a:ext>
            </a:extLst>
          </p:cNvPr>
          <p:cNvCxnSpPr>
            <a:stCxn id="21" idx="3"/>
            <a:endCxn id="23" idx="1"/>
          </p:cNvCxnSpPr>
          <p:nvPr/>
        </p:nvCxnSpPr>
        <p:spPr bwMode="auto">
          <a:xfrm flipV="1">
            <a:off x="7011308" y="4164961"/>
            <a:ext cx="698500" cy="750326"/>
          </a:xfrm>
          <a:prstGeom prst="bentConnector3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9EB5C49B-C408-4E64-B60F-02FE56FEE694}"/>
              </a:ext>
            </a:extLst>
          </p:cNvPr>
          <p:cNvCxnSpPr>
            <a:stCxn id="24" idx="3"/>
            <a:endCxn id="23" idx="1"/>
          </p:cNvCxnSpPr>
          <p:nvPr/>
        </p:nvCxnSpPr>
        <p:spPr bwMode="auto">
          <a:xfrm>
            <a:off x="7011308" y="3937664"/>
            <a:ext cx="698500" cy="227297"/>
          </a:xfrm>
          <a:prstGeom prst="bentConnector3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1EAFCEFC-3FD0-5ABC-1C45-D68908014AAB}"/>
              </a:ext>
            </a:extLst>
          </p:cNvPr>
          <p:cNvCxnSpPr>
            <a:cxnSpLocks/>
            <a:stCxn id="26" idx="3"/>
            <a:endCxn id="27" idx="1"/>
          </p:cNvCxnSpPr>
          <p:nvPr/>
        </p:nvCxnSpPr>
        <p:spPr bwMode="auto">
          <a:xfrm>
            <a:off x="7011308" y="5999223"/>
            <a:ext cx="742950" cy="219657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7" name="Rectangle 76">
            <a:extLst>
              <a:ext uri="{FF2B5EF4-FFF2-40B4-BE49-F238E27FC236}">
                <a16:creationId xmlns:a16="http://schemas.microsoft.com/office/drawing/2014/main" id="{8A529440-9F25-7541-15E3-18F4AF929E4D}"/>
              </a:ext>
            </a:extLst>
          </p:cNvPr>
          <p:cNvSpPr/>
          <p:nvPr/>
        </p:nvSpPr>
        <p:spPr bwMode="auto">
          <a:xfrm>
            <a:off x="7754258" y="4963720"/>
            <a:ext cx="1663700" cy="7131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TheWindow.vhd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Stub</a:t>
            </a:r>
          </a:p>
        </p:txBody>
      </p:sp>
      <p:cxnSp>
        <p:nvCxnSpPr>
          <p:cNvPr id="79" name="Connector: Elbow 78">
            <a:extLst>
              <a:ext uri="{FF2B5EF4-FFF2-40B4-BE49-F238E27FC236}">
                <a16:creationId xmlns:a16="http://schemas.microsoft.com/office/drawing/2014/main" id="{412EE819-3042-9BBE-1606-79D6099F8116}"/>
              </a:ext>
            </a:extLst>
          </p:cNvPr>
          <p:cNvCxnSpPr>
            <a:cxnSpLocks/>
            <a:stCxn id="77" idx="3"/>
            <a:endCxn id="22" idx="1"/>
          </p:cNvCxnSpPr>
          <p:nvPr/>
        </p:nvCxnSpPr>
        <p:spPr bwMode="auto">
          <a:xfrm flipV="1">
            <a:off x="9417958" y="3516598"/>
            <a:ext cx="2906712" cy="1803718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E1F9CC52-B66D-B80A-7704-BEFF970AE252}"/>
              </a:ext>
            </a:extLst>
          </p:cNvPr>
          <p:cNvCxnSpPr>
            <a:cxnSpLocks/>
            <a:stCxn id="26" idx="3"/>
            <a:endCxn id="77" idx="1"/>
          </p:cNvCxnSpPr>
          <p:nvPr/>
        </p:nvCxnSpPr>
        <p:spPr bwMode="auto">
          <a:xfrm flipV="1">
            <a:off x="7011308" y="5320316"/>
            <a:ext cx="742950" cy="678907"/>
          </a:xfrm>
          <a:prstGeom prst="bentConnector3">
            <a:avLst>
              <a:gd name="adj1" fmla="val 50000"/>
            </a:avLst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4884E57C-059F-6325-98FD-4DDA9F08B15F}"/>
              </a:ext>
            </a:extLst>
          </p:cNvPr>
          <p:cNvCxnSpPr>
            <a:cxnSpLocks/>
            <a:stCxn id="12" idx="3"/>
            <a:endCxn id="29" idx="1"/>
          </p:cNvCxnSpPr>
          <p:nvPr/>
        </p:nvCxnSpPr>
        <p:spPr bwMode="auto">
          <a:xfrm flipV="1">
            <a:off x="9424308" y="7288668"/>
            <a:ext cx="342900" cy="1143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00B7B9C1-E3EB-88DB-D75B-76D80738C3D2}"/>
              </a:ext>
            </a:extLst>
          </p:cNvPr>
          <p:cNvCxnSpPr>
            <a:stCxn id="27" idx="3"/>
            <a:endCxn id="28" idx="1"/>
          </p:cNvCxnSpPr>
          <p:nvPr/>
        </p:nvCxnSpPr>
        <p:spPr bwMode="auto">
          <a:xfrm>
            <a:off x="9417958" y="6218880"/>
            <a:ext cx="34925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6F822B75-126E-1873-2885-33E4E3842075}"/>
              </a:ext>
            </a:extLst>
          </p:cNvPr>
          <p:cNvCxnSpPr>
            <a:cxnSpLocks/>
            <a:stCxn id="21" idx="2"/>
            <a:endCxn id="26" idx="0"/>
          </p:cNvCxnSpPr>
          <p:nvPr/>
        </p:nvCxnSpPr>
        <p:spPr bwMode="auto">
          <a:xfrm>
            <a:off x="6262008" y="5271883"/>
            <a:ext cx="0" cy="35217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4A11C66B-BB50-1112-D244-DB1949089109}"/>
              </a:ext>
            </a:extLst>
          </p:cNvPr>
          <p:cNvCxnSpPr>
            <a:cxnSpLocks/>
            <a:stCxn id="22" idx="2"/>
            <a:endCxn id="31" idx="0"/>
          </p:cNvCxnSpPr>
          <p:nvPr/>
        </p:nvCxnSpPr>
        <p:spPr bwMode="auto">
          <a:xfrm>
            <a:off x="13304951" y="4643327"/>
            <a:ext cx="0" cy="66418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55" name="Rectangle 154">
            <a:extLst>
              <a:ext uri="{FF2B5EF4-FFF2-40B4-BE49-F238E27FC236}">
                <a16:creationId xmlns:a16="http://schemas.microsoft.com/office/drawing/2014/main" id="{426FBDB0-4117-4C51-2CD1-511EC30622FF}"/>
              </a:ext>
            </a:extLst>
          </p:cNvPr>
          <p:cNvSpPr/>
          <p:nvPr/>
        </p:nvSpPr>
        <p:spPr bwMode="auto">
          <a:xfrm>
            <a:off x="506412" y="4463961"/>
            <a:ext cx="2654300" cy="51707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Write top-level VI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01BED080-AEC4-D635-CEFF-40F37031E461}"/>
              </a:ext>
            </a:extLst>
          </p:cNvPr>
          <p:cNvSpPr txBox="1"/>
          <p:nvPr/>
        </p:nvSpPr>
        <p:spPr>
          <a:xfrm>
            <a:off x="3197225" y="4560849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LabVIEW</a:t>
            </a: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BF7144AE-7526-8736-5972-1B20E1E8220C}"/>
              </a:ext>
            </a:extLst>
          </p:cNvPr>
          <p:cNvSpPr/>
          <p:nvPr/>
        </p:nvSpPr>
        <p:spPr bwMode="auto">
          <a:xfrm>
            <a:off x="506412" y="2642798"/>
            <a:ext cx="2654300" cy="517077"/>
          </a:xfrm>
          <a:prstGeom prst="rect">
            <a:avLst/>
          </a:prstGeom>
          <a:solidFill>
            <a:schemeClr val="bg2">
              <a:lumMod val="9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Modify target HDL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65CBE332-E206-8673-FCA4-7DFE92FDCD6A}"/>
              </a:ext>
            </a:extLst>
          </p:cNvPr>
          <p:cNvSpPr txBox="1"/>
          <p:nvPr/>
        </p:nvSpPr>
        <p:spPr>
          <a:xfrm>
            <a:off x="3197225" y="2749846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Text Editor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92E82A33-DE0B-FB25-9749-FA6AAC88187F}"/>
              </a:ext>
            </a:extLst>
          </p:cNvPr>
          <p:cNvSpPr/>
          <p:nvPr/>
        </p:nvSpPr>
        <p:spPr bwMode="auto">
          <a:xfrm>
            <a:off x="11568112" y="712369"/>
            <a:ext cx="2478088" cy="3565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Source Code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95E69B8B-0BF5-D727-6DD7-29C139314937}"/>
              </a:ext>
            </a:extLst>
          </p:cNvPr>
          <p:cNvSpPr/>
          <p:nvPr/>
        </p:nvSpPr>
        <p:spPr bwMode="auto">
          <a:xfrm>
            <a:off x="11568112" y="1155668"/>
            <a:ext cx="2478088" cy="3565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Dependency on Export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31C7B495-0832-D27A-4B79-351FCD56D91E}"/>
              </a:ext>
            </a:extLst>
          </p:cNvPr>
          <p:cNvSpPr/>
          <p:nvPr/>
        </p:nvSpPr>
        <p:spPr bwMode="auto">
          <a:xfrm>
            <a:off x="11568112" y="1587708"/>
            <a:ext cx="2478088" cy="35659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Object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13EF6C71-5329-8CA6-14F1-9EB55D22880F}"/>
              </a:ext>
            </a:extLst>
          </p:cNvPr>
          <p:cNvSpPr txBox="1"/>
          <p:nvPr/>
        </p:nvSpPr>
        <p:spPr>
          <a:xfrm>
            <a:off x="3160712" y="3338336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Vivado</a:t>
            </a:r>
          </a:p>
        </p:txBody>
      </p: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B26E6C09-0491-AFC3-3217-6F8A0A1C2E1B}"/>
              </a:ext>
            </a:extLst>
          </p:cNvPr>
          <p:cNvCxnSpPr>
            <a:cxnSpLocks/>
          </p:cNvCxnSpPr>
          <p:nvPr/>
        </p:nvCxnSpPr>
        <p:spPr bwMode="auto">
          <a:xfrm>
            <a:off x="254000" y="1654019"/>
            <a:ext cx="0" cy="498776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6D0B91F-CE2E-1BFA-E130-3430AED72FF3}"/>
              </a:ext>
            </a:extLst>
          </p:cNvPr>
          <p:cNvSpPr/>
          <p:nvPr/>
        </p:nvSpPr>
        <p:spPr bwMode="auto">
          <a:xfrm>
            <a:off x="7760608" y="6924936"/>
            <a:ext cx="1663700" cy="7503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LabVIEW Project and VIs</a:t>
            </a:r>
          </a:p>
        </p:txBody>
      </p: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D8CDC8FC-902C-3CA4-0997-0C20F4E76444}"/>
              </a:ext>
            </a:extLst>
          </p:cNvPr>
          <p:cNvCxnSpPr>
            <a:cxnSpLocks/>
            <a:stCxn id="28" idx="2"/>
            <a:endCxn id="12" idx="0"/>
          </p:cNvCxnSpPr>
          <p:nvPr/>
        </p:nvCxnSpPr>
        <p:spPr bwMode="auto">
          <a:xfrm rot="5400000">
            <a:off x="9421028" y="5746906"/>
            <a:ext cx="349460" cy="2006600"/>
          </a:xfrm>
          <a:prstGeom prst="bentConnector3">
            <a:avLst>
              <a:gd name="adj1" fmla="val 42732"/>
            </a:avLst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444205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A7A1C-DE21-6CF6-571B-3A8D64CB6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tangle 170">
            <a:extLst>
              <a:ext uri="{FF2B5EF4-FFF2-40B4-BE49-F238E27FC236}">
                <a16:creationId xmlns:a16="http://schemas.microsoft.com/office/drawing/2014/main" id="{5519AF70-0C50-9E76-9AA9-B9315AB9C8FE}"/>
              </a:ext>
            </a:extLst>
          </p:cNvPr>
          <p:cNvSpPr/>
          <p:nvPr/>
        </p:nvSpPr>
        <p:spPr bwMode="auto">
          <a:xfrm>
            <a:off x="11290300" y="329564"/>
            <a:ext cx="2976562" cy="171444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00"/>
              <a:t>Legend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64B311-1530-FC79-B78B-940D1C1F7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29565"/>
            <a:ext cx="13542962" cy="691713"/>
          </a:xfrm>
        </p:spPr>
        <p:txBody>
          <a:bodyPr/>
          <a:lstStyle/>
          <a:p>
            <a:r>
              <a:rPr lang="en-US"/>
              <a:t>Tool Flow – New HDL-only Target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7110F0-70B5-9484-49B8-DDBBAE03DC56}"/>
              </a:ext>
            </a:extLst>
          </p:cNvPr>
          <p:cNvSpPr/>
          <p:nvPr/>
        </p:nvSpPr>
        <p:spPr bwMode="auto">
          <a:xfrm>
            <a:off x="506412" y="1462556"/>
            <a:ext cx="2654300" cy="517077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Create Vivado Project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4DC2B8-3E2E-21BA-1F34-0AA433B128BA}"/>
              </a:ext>
            </a:extLst>
          </p:cNvPr>
          <p:cNvSpPr/>
          <p:nvPr/>
        </p:nvSpPr>
        <p:spPr bwMode="auto">
          <a:xfrm>
            <a:off x="509587" y="2659392"/>
            <a:ext cx="2654300" cy="51707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Build Bitfile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EC9103-87ED-D98F-2CB6-BADE6A40502C}"/>
              </a:ext>
            </a:extLst>
          </p:cNvPr>
          <p:cNvSpPr txBox="1"/>
          <p:nvPr/>
        </p:nvSpPr>
        <p:spPr>
          <a:xfrm>
            <a:off x="3200400" y="1437879"/>
            <a:ext cx="1181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Command Line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DAB349-E38A-1792-C760-358D7F729B1A}"/>
              </a:ext>
            </a:extLst>
          </p:cNvPr>
          <p:cNvSpPr txBox="1"/>
          <p:nvPr/>
        </p:nvSpPr>
        <p:spPr>
          <a:xfrm>
            <a:off x="3203575" y="2787115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Vivado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CDD1BC-05AE-4A26-2ABA-1A3B13E23164}"/>
              </a:ext>
            </a:extLst>
          </p:cNvPr>
          <p:cNvSpPr/>
          <p:nvPr/>
        </p:nvSpPr>
        <p:spPr bwMode="auto">
          <a:xfrm>
            <a:off x="12324670" y="2389868"/>
            <a:ext cx="1960562" cy="225345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Vivado Project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878B80-9A72-4EA8-C2B5-8FBCAF4B05B4}"/>
              </a:ext>
            </a:extLst>
          </p:cNvPr>
          <p:cNvSpPr/>
          <p:nvPr/>
        </p:nvSpPr>
        <p:spPr bwMode="auto">
          <a:xfrm>
            <a:off x="7709808" y="3819104"/>
            <a:ext cx="1663700" cy="6917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Gathered Deps Folder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DB1A3A-726E-BAEA-08FB-F2D86177B0DB}"/>
              </a:ext>
            </a:extLst>
          </p:cNvPr>
          <p:cNvSpPr/>
          <p:nvPr/>
        </p:nvSpPr>
        <p:spPr bwMode="auto">
          <a:xfrm>
            <a:off x="5512708" y="3501464"/>
            <a:ext cx="1498600" cy="872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Target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Dependencies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Code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1B1E3DB-3650-D532-F175-E23EDE7E9B03}"/>
              </a:ext>
            </a:extLst>
          </p:cNvPr>
          <p:cNvSpPr/>
          <p:nvPr/>
        </p:nvSpPr>
        <p:spPr bwMode="auto">
          <a:xfrm>
            <a:off x="5498420" y="2381447"/>
            <a:ext cx="1498600" cy="9298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Target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HDL Source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Code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F06177F-415F-389E-D59F-D91F626BD15E}"/>
              </a:ext>
            </a:extLst>
          </p:cNvPr>
          <p:cNvSpPr/>
          <p:nvPr/>
        </p:nvSpPr>
        <p:spPr bwMode="auto">
          <a:xfrm>
            <a:off x="5512708" y="1501832"/>
            <a:ext cx="1498600" cy="7131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Project Settings INI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254258F-45DA-12E3-8B84-4AC8790B8CA0}"/>
              </a:ext>
            </a:extLst>
          </p:cNvPr>
          <p:cNvSpPr/>
          <p:nvPr/>
        </p:nvSpPr>
        <p:spPr bwMode="auto">
          <a:xfrm>
            <a:off x="12324670" y="5307510"/>
            <a:ext cx="1960562" cy="6917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FPGA Bitfile</a:t>
            </a: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B4956BC6-6BE4-724C-BD44-05E464A4DE08}"/>
              </a:ext>
            </a:extLst>
          </p:cNvPr>
          <p:cNvCxnSpPr>
            <a:cxnSpLocks/>
            <a:stCxn id="25" idx="3"/>
            <a:endCxn id="22" idx="1"/>
          </p:cNvCxnSpPr>
          <p:nvPr/>
        </p:nvCxnSpPr>
        <p:spPr bwMode="auto">
          <a:xfrm>
            <a:off x="6997020" y="2846367"/>
            <a:ext cx="5327650" cy="670231"/>
          </a:xfrm>
          <a:prstGeom prst="bentConnector3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360CB7A2-AED4-C5F2-B08D-60B27BB3CF11}"/>
              </a:ext>
            </a:extLst>
          </p:cNvPr>
          <p:cNvCxnSpPr>
            <a:cxnSpLocks/>
            <a:stCxn id="23" idx="3"/>
            <a:endCxn id="22" idx="1"/>
          </p:cNvCxnSpPr>
          <p:nvPr/>
        </p:nvCxnSpPr>
        <p:spPr bwMode="auto">
          <a:xfrm flipV="1">
            <a:off x="9373508" y="3516598"/>
            <a:ext cx="2951162" cy="648363"/>
          </a:xfrm>
          <a:prstGeom prst="bentConnector3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25F6356E-CBA2-7F06-34EA-9F5F6F710D07}"/>
              </a:ext>
            </a:extLst>
          </p:cNvPr>
          <p:cNvCxnSpPr>
            <a:stCxn id="24" idx="3"/>
            <a:endCxn id="23" idx="1"/>
          </p:cNvCxnSpPr>
          <p:nvPr/>
        </p:nvCxnSpPr>
        <p:spPr bwMode="auto">
          <a:xfrm>
            <a:off x="7011308" y="3937664"/>
            <a:ext cx="698500" cy="227297"/>
          </a:xfrm>
          <a:prstGeom prst="bentConnector3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553161B5-6C08-2813-7B10-B668DA31FB48}"/>
              </a:ext>
            </a:extLst>
          </p:cNvPr>
          <p:cNvCxnSpPr>
            <a:cxnSpLocks/>
            <a:stCxn id="22" idx="2"/>
            <a:endCxn id="31" idx="0"/>
          </p:cNvCxnSpPr>
          <p:nvPr/>
        </p:nvCxnSpPr>
        <p:spPr bwMode="auto">
          <a:xfrm>
            <a:off x="13304951" y="4643327"/>
            <a:ext cx="0" cy="66418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57" name="Rectangle 156">
            <a:extLst>
              <a:ext uri="{FF2B5EF4-FFF2-40B4-BE49-F238E27FC236}">
                <a16:creationId xmlns:a16="http://schemas.microsoft.com/office/drawing/2014/main" id="{5739471E-9456-BF52-38CC-FA4333920265}"/>
              </a:ext>
            </a:extLst>
          </p:cNvPr>
          <p:cNvSpPr/>
          <p:nvPr/>
        </p:nvSpPr>
        <p:spPr bwMode="auto">
          <a:xfrm>
            <a:off x="506412" y="2058595"/>
            <a:ext cx="2654300" cy="517077"/>
          </a:xfrm>
          <a:prstGeom prst="rect">
            <a:avLst/>
          </a:prstGeom>
          <a:solidFill>
            <a:schemeClr val="bg2">
              <a:lumMod val="9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Modify target HDL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1B498B49-AA31-5FCF-CC35-EBD59E1F9440}"/>
              </a:ext>
            </a:extLst>
          </p:cNvPr>
          <p:cNvSpPr txBox="1"/>
          <p:nvPr/>
        </p:nvSpPr>
        <p:spPr>
          <a:xfrm>
            <a:off x="3197225" y="2165643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Text Editor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6D9F1291-5EB2-CB3B-92E6-C26FCBFC95EC}"/>
              </a:ext>
            </a:extLst>
          </p:cNvPr>
          <p:cNvSpPr/>
          <p:nvPr/>
        </p:nvSpPr>
        <p:spPr bwMode="auto">
          <a:xfrm>
            <a:off x="11568112" y="712369"/>
            <a:ext cx="2478088" cy="3565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Source Code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D93AC30F-6FB6-E552-3AD1-73681E083B34}"/>
              </a:ext>
            </a:extLst>
          </p:cNvPr>
          <p:cNvSpPr/>
          <p:nvPr/>
        </p:nvSpPr>
        <p:spPr bwMode="auto">
          <a:xfrm>
            <a:off x="11568112" y="1155668"/>
            <a:ext cx="2478088" cy="3565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Dependency on Export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317D9A89-AA3E-D63A-2B46-7234BD7828C3}"/>
              </a:ext>
            </a:extLst>
          </p:cNvPr>
          <p:cNvSpPr/>
          <p:nvPr/>
        </p:nvSpPr>
        <p:spPr bwMode="auto">
          <a:xfrm>
            <a:off x="11568112" y="1587708"/>
            <a:ext cx="2478088" cy="35659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Object</a:t>
            </a:r>
          </a:p>
        </p:txBody>
      </p: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4D816A2F-F04E-2E65-835C-E240A5BCB33B}"/>
              </a:ext>
            </a:extLst>
          </p:cNvPr>
          <p:cNvCxnSpPr>
            <a:cxnSpLocks/>
          </p:cNvCxnSpPr>
          <p:nvPr/>
        </p:nvCxnSpPr>
        <p:spPr bwMode="auto">
          <a:xfrm>
            <a:off x="254000" y="1654019"/>
            <a:ext cx="0" cy="139398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1845553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3F8F4A-9C9E-D5C4-C7DF-10761D6A8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tangle 170">
            <a:extLst>
              <a:ext uri="{FF2B5EF4-FFF2-40B4-BE49-F238E27FC236}">
                <a16:creationId xmlns:a16="http://schemas.microsoft.com/office/drawing/2014/main" id="{170B1A41-3DD0-BAA6-3B4B-1603C19B9541}"/>
              </a:ext>
            </a:extLst>
          </p:cNvPr>
          <p:cNvSpPr/>
          <p:nvPr/>
        </p:nvSpPr>
        <p:spPr bwMode="auto">
          <a:xfrm>
            <a:off x="11290300" y="329564"/>
            <a:ext cx="2976562" cy="171444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00"/>
              <a:t>Legend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C4FEB3-0E4C-7D1E-B6EF-95CD2BC18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329565"/>
            <a:ext cx="13542962" cy="691713"/>
          </a:xfrm>
        </p:spPr>
        <p:txBody>
          <a:bodyPr/>
          <a:lstStyle/>
          <a:p>
            <a:r>
              <a:rPr lang="en-US"/>
              <a:t>Tool Flow – New HDL-and-LV Target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50FB957-21C4-1AD5-5698-DCB99690F541}"/>
              </a:ext>
            </a:extLst>
          </p:cNvPr>
          <p:cNvSpPr/>
          <p:nvPr/>
        </p:nvSpPr>
        <p:spPr bwMode="auto">
          <a:xfrm>
            <a:off x="506412" y="1462556"/>
            <a:ext cx="2654300" cy="517077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Create Vivado Project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47B96D0-4A62-8196-96C7-01C9854DFE29}"/>
              </a:ext>
            </a:extLst>
          </p:cNvPr>
          <p:cNvSpPr/>
          <p:nvPr/>
        </p:nvSpPr>
        <p:spPr bwMode="auto">
          <a:xfrm>
            <a:off x="509587" y="3760408"/>
            <a:ext cx="2654300" cy="51707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Build Bitfile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AFF378-E762-46AC-33A7-3E92640ABB6B}"/>
              </a:ext>
            </a:extLst>
          </p:cNvPr>
          <p:cNvSpPr txBox="1"/>
          <p:nvPr/>
        </p:nvSpPr>
        <p:spPr>
          <a:xfrm>
            <a:off x="3200400" y="1437879"/>
            <a:ext cx="11811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Command Line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9EA5C1-321F-7154-4C13-FA68331035DD}"/>
              </a:ext>
            </a:extLst>
          </p:cNvPr>
          <p:cNvSpPr txBox="1"/>
          <p:nvPr/>
        </p:nvSpPr>
        <p:spPr>
          <a:xfrm>
            <a:off x="3203575" y="3888131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Vivado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13E431-4194-1358-FFF3-C1E1CA643C20}"/>
              </a:ext>
            </a:extLst>
          </p:cNvPr>
          <p:cNvSpPr/>
          <p:nvPr/>
        </p:nvSpPr>
        <p:spPr bwMode="auto">
          <a:xfrm>
            <a:off x="12324670" y="2389868"/>
            <a:ext cx="1960562" cy="225345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Vivado Project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69197E3-0FC8-FF3A-6CE5-2B3CCD675611}"/>
              </a:ext>
            </a:extLst>
          </p:cNvPr>
          <p:cNvSpPr/>
          <p:nvPr/>
        </p:nvSpPr>
        <p:spPr bwMode="auto">
          <a:xfrm>
            <a:off x="7709808" y="3819104"/>
            <a:ext cx="1663700" cy="6917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Gathered Deps Folder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CCBEF23-334A-F6E5-AD46-3580706DF8A1}"/>
              </a:ext>
            </a:extLst>
          </p:cNvPr>
          <p:cNvSpPr/>
          <p:nvPr/>
        </p:nvSpPr>
        <p:spPr bwMode="auto">
          <a:xfrm>
            <a:off x="5512708" y="3501464"/>
            <a:ext cx="1498600" cy="8724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Target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Dependencies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Code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7E2E34B-830B-58CE-051A-B82060758D5B}"/>
              </a:ext>
            </a:extLst>
          </p:cNvPr>
          <p:cNvSpPr/>
          <p:nvPr/>
        </p:nvSpPr>
        <p:spPr bwMode="auto">
          <a:xfrm>
            <a:off x="5498420" y="2381447"/>
            <a:ext cx="1498600" cy="9298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Target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HDL Source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Code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CCC3EE1-453D-873B-AD7A-C6B83EDFCCE4}"/>
              </a:ext>
            </a:extLst>
          </p:cNvPr>
          <p:cNvSpPr/>
          <p:nvPr/>
        </p:nvSpPr>
        <p:spPr bwMode="auto">
          <a:xfrm>
            <a:off x="5512708" y="1501832"/>
            <a:ext cx="1498600" cy="7131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Project Settings INI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7322942-C62F-2E11-4343-8EACF36D5C8A}"/>
              </a:ext>
            </a:extLst>
          </p:cNvPr>
          <p:cNvSpPr/>
          <p:nvPr/>
        </p:nvSpPr>
        <p:spPr bwMode="auto">
          <a:xfrm>
            <a:off x="12324670" y="5307510"/>
            <a:ext cx="1960562" cy="6917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FPGA Bitfile</a:t>
            </a:r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A794BB8B-D9D8-D4F7-6D76-F4E566F2A80A}"/>
              </a:ext>
            </a:extLst>
          </p:cNvPr>
          <p:cNvCxnSpPr>
            <a:cxnSpLocks/>
            <a:stCxn id="25" idx="3"/>
            <a:endCxn id="22" idx="1"/>
          </p:cNvCxnSpPr>
          <p:nvPr/>
        </p:nvCxnSpPr>
        <p:spPr bwMode="auto">
          <a:xfrm>
            <a:off x="6997020" y="2846367"/>
            <a:ext cx="5327650" cy="670231"/>
          </a:xfrm>
          <a:prstGeom prst="bentConnector3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421A0C53-3804-4175-AC76-0DBA11A70D35}"/>
              </a:ext>
            </a:extLst>
          </p:cNvPr>
          <p:cNvCxnSpPr>
            <a:cxnSpLocks/>
            <a:stCxn id="23" idx="3"/>
            <a:endCxn id="22" idx="1"/>
          </p:cNvCxnSpPr>
          <p:nvPr/>
        </p:nvCxnSpPr>
        <p:spPr bwMode="auto">
          <a:xfrm flipV="1">
            <a:off x="9373508" y="3516598"/>
            <a:ext cx="2951162" cy="648363"/>
          </a:xfrm>
          <a:prstGeom prst="bentConnector3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4" name="Connector: Elbow 43">
            <a:extLst>
              <a:ext uri="{FF2B5EF4-FFF2-40B4-BE49-F238E27FC236}">
                <a16:creationId xmlns:a16="http://schemas.microsoft.com/office/drawing/2014/main" id="{B23C65EC-E6E2-E6CB-D2E8-BDA80603C55D}"/>
              </a:ext>
            </a:extLst>
          </p:cNvPr>
          <p:cNvCxnSpPr>
            <a:stCxn id="24" idx="3"/>
            <a:endCxn id="23" idx="1"/>
          </p:cNvCxnSpPr>
          <p:nvPr/>
        </p:nvCxnSpPr>
        <p:spPr bwMode="auto">
          <a:xfrm>
            <a:off x="7011308" y="3937664"/>
            <a:ext cx="698500" cy="227297"/>
          </a:xfrm>
          <a:prstGeom prst="bentConnector3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E42A4404-9264-DD14-D416-288659E9D899}"/>
              </a:ext>
            </a:extLst>
          </p:cNvPr>
          <p:cNvCxnSpPr>
            <a:cxnSpLocks/>
            <a:stCxn id="22" idx="2"/>
            <a:endCxn id="31" idx="0"/>
          </p:cNvCxnSpPr>
          <p:nvPr/>
        </p:nvCxnSpPr>
        <p:spPr bwMode="auto">
          <a:xfrm>
            <a:off x="13304951" y="4643327"/>
            <a:ext cx="0" cy="664183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57" name="Rectangle 156">
            <a:extLst>
              <a:ext uri="{FF2B5EF4-FFF2-40B4-BE49-F238E27FC236}">
                <a16:creationId xmlns:a16="http://schemas.microsoft.com/office/drawing/2014/main" id="{0E6DE240-A70B-EBAA-653F-A6ACE9A942DD}"/>
              </a:ext>
            </a:extLst>
          </p:cNvPr>
          <p:cNvSpPr/>
          <p:nvPr/>
        </p:nvSpPr>
        <p:spPr bwMode="auto">
          <a:xfrm>
            <a:off x="506412" y="2058595"/>
            <a:ext cx="2654300" cy="517077"/>
          </a:xfrm>
          <a:prstGeom prst="rect">
            <a:avLst/>
          </a:prstGeom>
          <a:solidFill>
            <a:schemeClr val="bg2">
              <a:lumMod val="9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Modify target HDL</a:t>
            </a:r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DECF99BD-7453-3141-A4DA-B73C2903DA1D}"/>
              </a:ext>
            </a:extLst>
          </p:cNvPr>
          <p:cNvSpPr txBox="1"/>
          <p:nvPr/>
        </p:nvSpPr>
        <p:spPr>
          <a:xfrm>
            <a:off x="3197225" y="2165643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Text Editor</a:t>
            </a: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25816BA5-E7A2-83A8-6F84-12DF56243EF9}"/>
              </a:ext>
            </a:extLst>
          </p:cNvPr>
          <p:cNvSpPr/>
          <p:nvPr/>
        </p:nvSpPr>
        <p:spPr bwMode="auto">
          <a:xfrm>
            <a:off x="11568112" y="712369"/>
            <a:ext cx="2478088" cy="3565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Source Code</a:t>
            </a: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1E754137-7CAD-B31D-E209-9AC65D2180F8}"/>
              </a:ext>
            </a:extLst>
          </p:cNvPr>
          <p:cNvSpPr/>
          <p:nvPr/>
        </p:nvSpPr>
        <p:spPr bwMode="auto">
          <a:xfrm>
            <a:off x="11568112" y="1155668"/>
            <a:ext cx="2478088" cy="35659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Dependency on Export</a:t>
            </a: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C6946532-3F75-EEFC-14FA-DBAA280837D5}"/>
              </a:ext>
            </a:extLst>
          </p:cNvPr>
          <p:cNvSpPr/>
          <p:nvPr/>
        </p:nvSpPr>
        <p:spPr bwMode="auto">
          <a:xfrm>
            <a:off x="11568112" y="1587708"/>
            <a:ext cx="2478088" cy="35659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Object</a:t>
            </a:r>
          </a:p>
        </p:txBody>
      </p: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C4D6C19E-8332-5FFE-2CDE-46BDF62F79A3}"/>
              </a:ext>
            </a:extLst>
          </p:cNvPr>
          <p:cNvCxnSpPr>
            <a:cxnSpLocks/>
          </p:cNvCxnSpPr>
          <p:nvPr/>
        </p:nvCxnSpPr>
        <p:spPr bwMode="auto">
          <a:xfrm>
            <a:off x="254000" y="1654019"/>
            <a:ext cx="0" cy="246078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B8EBA38-9C41-3891-767F-583BB5859289}"/>
              </a:ext>
            </a:extLst>
          </p:cNvPr>
          <p:cNvSpPr/>
          <p:nvPr/>
        </p:nvSpPr>
        <p:spPr bwMode="auto">
          <a:xfrm>
            <a:off x="7505020" y="5984578"/>
            <a:ext cx="1663700" cy="7131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LV SubVI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Netlist</a:t>
            </a:r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87E76D26-DE3C-77FD-2BE5-76F48E601612}"/>
              </a:ext>
            </a:extLst>
          </p:cNvPr>
          <p:cNvCxnSpPr>
            <a:cxnSpLocks/>
            <a:stCxn id="2" idx="3"/>
            <a:endCxn id="22" idx="1"/>
          </p:cNvCxnSpPr>
          <p:nvPr/>
        </p:nvCxnSpPr>
        <p:spPr bwMode="auto">
          <a:xfrm flipV="1">
            <a:off x="9168720" y="3516598"/>
            <a:ext cx="3155950" cy="2824576"/>
          </a:xfrm>
          <a:prstGeom prst="bentConnector3">
            <a:avLst>
              <a:gd name="adj1" fmla="val 52957"/>
            </a:avLst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F3A286-5B2B-C0CB-D604-B5A87928969A}"/>
              </a:ext>
            </a:extLst>
          </p:cNvPr>
          <p:cNvCxnSpPr>
            <a:cxnSpLocks/>
            <a:stCxn id="7" idx="3"/>
            <a:endCxn id="2" idx="1"/>
          </p:cNvCxnSpPr>
          <p:nvPr/>
        </p:nvCxnSpPr>
        <p:spPr bwMode="auto">
          <a:xfrm flipV="1">
            <a:off x="7162120" y="6341174"/>
            <a:ext cx="342900" cy="1143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25888F1-5D9F-85EF-283E-54EF5CDF7493}"/>
              </a:ext>
            </a:extLst>
          </p:cNvPr>
          <p:cNvSpPr/>
          <p:nvPr/>
        </p:nvSpPr>
        <p:spPr bwMode="auto">
          <a:xfrm>
            <a:off x="5498420" y="5977442"/>
            <a:ext cx="1663700" cy="7503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LabVIEW Project and VIs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6AB325-40BC-3785-B01B-B4499B2A17B3}"/>
              </a:ext>
            </a:extLst>
          </p:cNvPr>
          <p:cNvSpPr/>
          <p:nvPr/>
        </p:nvSpPr>
        <p:spPr bwMode="auto">
          <a:xfrm>
            <a:off x="506412" y="2638913"/>
            <a:ext cx="2654300" cy="51707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Write subVI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03CB71-C407-B870-0C64-2B33F6FA353A}"/>
              </a:ext>
            </a:extLst>
          </p:cNvPr>
          <p:cNvSpPr/>
          <p:nvPr/>
        </p:nvSpPr>
        <p:spPr bwMode="auto">
          <a:xfrm>
            <a:off x="496208" y="3207390"/>
            <a:ext cx="2654300" cy="517077"/>
          </a:xfrm>
          <a:prstGeom prst="rect">
            <a:avLst/>
          </a:prstGeom>
          <a:solidFill>
            <a:schemeClr val="bg2">
              <a:lumMod val="9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/>
              <a:t>Add VI Netlist to HDL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C5CB33-2975-EC6A-F836-2FE2301BA87B}"/>
              </a:ext>
            </a:extLst>
          </p:cNvPr>
          <p:cNvSpPr txBox="1"/>
          <p:nvPr/>
        </p:nvSpPr>
        <p:spPr>
          <a:xfrm>
            <a:off x="3187021" y="3314438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Text Editor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C68911-076F-1E4D-CB26-9D0D9ACE6A9E}"/>
              </a:ext>
            </a:extLst>
          </p:cNvPr>
          <p:cNvSpPr txBox="1"/>
          <p:nvPr/>
        </p:nvSpPr>
        <p:spPr>
          <a:xfrm>
            <a:off x="3187021" y="2740745"/>
            <a:ext cx="1181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/>
              <a:t>LabVIEW</a:t>
            </a:r>
          </a:p>
        </p:txBody>
      </p:sp>
    </p:spTree>
    <p:extLst>
      <p:ext uri="{BB962C8B-B14F-4D97-AF65-F5344CB8AC3E}">
        <p14:creationId xmlns:p14="http://schemas.microsoft.com/office/powerpoint/2010/main" val="3328026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4956D3-14DA-C0A8-4640-021ED212BA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675E475-1851-1609-9B55-461A21D3D3CF}"/>
              </a:ext>
            </a:extLst>
          </p:cNvPr>
          <p:cNvSpPr/>
          <p:nvPr/>
        </p:nvSpPr>
        <p:spPr bwMode="auto">
          <a:xfrm>
            <a:off x="807933" y="2119503"/>
            <a:ext cx="5775747" cy="587197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5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EFDA16-D66A-1ABF-47CC-ECAD1A56A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PXIe-7903 Aurora HDL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A490CF8-C139-408A-B210-07D058A01823}"/>
              </a:ext>
            </a:extLst>
          </p:cNvPr>
          <p:cNvSpPr/>
          <p:nvPr/>
        </p:nvSpPr>
        <p:spPr bwMode="auto">
          <a:xfrm>
            <a:off x="2326305" y="2300967"/>
            <a:ext cx="4074495" cy="559906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50" b="1">
                <a:solidFill>
                  <a:schemeClr val="accent1">
                    <a:lumMod val="50000"/>
                  </a:schemeClr>
                </a:solidFill>
              </a:rPr>
              <a:t>LV WINDOW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B95C63-B69A-1965-E911-FB0D21B145D8}"/>
              </a:ext>
            </a:extLst>
          </p:cNvPr>
          <p:cNvSpPr/>
          <p:nvPr/>
        </p:nvSpPr>
        <p:spPr bwMode="auto">
          <a:xfrm>
            <a:off x="408444" y="4244958"/>
            <a:ext cx="765229" cy="67647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PCIe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IO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3BB5AB-3B72-FA8B-B584-0152998CD902}"/>
              </a:ext>
            </a:extLst>
          </p:cNvPr>
          <p:cNvSpPr/>
          <p:nvPr/>
        </p:nvSpPr>
        <p:spPr bwMode="auto">
          <a:xfrm>
            <a:off x="408444" y="5430076"/>
            <a:ext cx="765229" cy="67647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Board IO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8017A0-38CA-9CAF-4341-3565605F0865}"/>
              </a:ext>
            </a:extLst>
          </p:cNvPr>
          <p:cNvSpPr/>
          <p:nvPr/>
        </p:nvSpPr>
        <p:spPr bwMode="auto">
          <a:xfrm>
            <a:off x="2473166" y="3624986"/>
            <a:ext cx="3767614" cy="4071214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9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4E5902-4037-EDE6-9284-89FB0779EF5D}"/>
              </a:ext>
            </a:extLst>
          </p:cNvPr>
          <p:cNvSpPr/>
          <p:nvPr/>
        </p:nvSpPr>
        <p:spPr bwMode="auto">
          <a:xfrm>
            <a:off x="2625470" y="3858260"/>
            <a:ext cx="3531489" cy="373634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0D8D1665-25FC-28C6-A571-EA1F090611F4}"/>
              </a:ext>
            </a:extLst>
          </p:cNvPr>
          <p:cNvSpPr txBox="1"/>
          <p:nvPr/>
        </p:nvSpPr>
        <p:spPr>
          <a:xfrm>
            <a:off x="749275" y="1559412"/>
            <a:ext cx="1295400" cy="477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/>
              <a:t>Today</a:t>
            </a: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F6D4A8B8-2356-8F35-721E-AB3376A7EEA1}"/>
              </a:ext>
            </a:extLst>
          </p:cNvPr>
          <p:cNvSpPr/>
          <p:nvPr/>
        </p:nvSpPr>
        <p:spPr bwMode="auto">
          <a:xfrm>
            <a:off x="12437117" y="825055"/>
            <a:ext cx="355245" cy="33570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9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612E0AF4-8CF2-FC77-AF40-215BC2AB9F36}"/>
              </a:ext>
            </a:extLst>
          </p:cNvPr>
          <p:cNvSpPr/>
          <p:nvPr/>
        </p:nvSpPr>
        <p:spPr bwMode="auto">
          <a:xfrm>
            <a:off x="12437117" y="1245154"/>
            <a:ext cx="355245" cy="33570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A60105AE-DCD3-1209-C65D-B2D07B65FF5C}"/>
              </a:ext>
            </a:extLst>
          </p:cNvPr>
          <p:cNvSpPr/>
          <p:nvPr/>
        </p:nvSpPr>
        <p:spPr bwMode="auto">
          <a:xfrm>
            <a:off x="12436927" y="413260"/>
            <a:ext cx="355245" cy="33570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05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D16CE18B-C834-918B-E82B-FDD8AF50D2EE}"/>
              </a:ext>
            </a:extLst>
          </p:cNvPr>
          <p:cNvSpPr txBox="1"/>
          <p:nvPr/>
        </p:nvSpPr>
        <p:spPr>
          <a:xfrm>
            <a:off x="12794419" y="853788"/>
            <a:ext cx="16829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Fixed logic HDL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31FAF53-3608-1E79-0B92-B22848162368}"/>
              </a:ext>
            </a:extLst>
          </p:cNvPr>
          <p:cNvSpPr txBox="1"/>
          <p:nvPr/>
        </p:nvSpPr>
        <p:spPr>
          <a:xfrm>
            <a:off x="12794419" y="459337"/>
            <a:ext cx="17811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LV generated HDL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46858B17-DBA9-C39C-54D0-955F85054D26}"/>
              </a:ext>
            </a:extLst>
          </p:cNvPr>
          <p:cNvSpPr txBox="1"/>
          <p:nvPr/>
        </p:nvSpPr>
        <p:spPr>
          <a:xfrm>
            <a:off x="12794419" y="1278139"/>
            <a:ext cx="17811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User custom HDL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B40EEA1-291D-1F5C-056F-E8A840F4B2F3}"/>
              </a:ext>
            </a:extLst>
          </p:cNvPr>
          <p:cNvCxnSpPr/>
          <p:nvPr/>
        </p:nvCxnSpPr>
        <p:spPr bwMode="auto">
          <a:xfrm>
            <a:off x="3422333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C167B0B-F6A7-93C8-B799-1A516C6FAF93}"/>
              </a:ext>
            </a:extLst>
          </p:cNvPr>
          <p:cNvCxnSpPr/>
          <p:nvPr/>
        </p:nvCxnSpPr>
        <p:spPr bwMode="auto">
          <a:xfrm>
            <a:off x="3622358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8BBE7BA-9E5F-DF9C-4FD2-AFF03E43EC32}"/>
              </a:ext>
            </a:extLst>
          </p:cNvPr>
          <p:cNvCxnSpPr/>
          <p:nvPr/>
        </p:nvCxnSpPr>
        <p:spPr bwMode="auto">
          <a:xfrm>
            <a:off x="3808095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E28768D-6B98-6062-5085-CB52813CBB3A}"/>
              </a:ext>
            </a:extLst>
          </p:cNvPr>
          <p:cNvCxnSpPr/>
          <p:nvPr/>
        </p:nvCxnSpPr>
        <p:spPr bwMode="auto">
          <a:xfrm>
            <a:off x="4103370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D434C05-D333-818F-E046-283C24787BF1}"/>
              </a:ext>
            </a:extLst>
          </p:cNvPr>
          <p:cNvCxnSpPr/>
          <p:nvPr/>
        </p:nvCxnSpPr>
        <p:spPr bwMode="auto">
          <a:xfrm>
            <a:off x="4460558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5519C2D-E935-D2A6-411B-52912C7E3FC6}"/>
              </a:ext>
            </a:extLst>
          </p:cNvPr>
          <p:cNvCxnSpPr/>
          <p:nvPr/>
        </p:nvCxnSpPr>
        <p:spPr bwMode="auto">
          <a:xfrm>
            <a:off x="4798695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36AD388-BC09-6CA0-40F7-CD8B8149B5F2}"/>
              </a:ext>
            </a:extLst>
          </p:cNvPr>
          <p:cNvCxnSpPr/>
          <p:nvPr/>
        </p:nvCxnSpPr>
        <p:spPr bwMode="auto">
          <a:xfrm>
            <a:off x="5179695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F368CEFA-8844-CCB8-F1EB-1F236882772E}"/>
              </a:ext>
            </a:extLst>
          </p:cNvPr>
          <p:cNvSpPr txBox="1"/>
          <p:nvPr/>
        </p:nvSpPr>
        <p:spPr>
          <a:xfrm>
            <a:off x="3221734" y="3237804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8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1CE07F6-3DF2-AF32-7FBB-7E8B58778E87}"/>
              </a:ext>
            </a:extLst>
          </p:cNvPr>
          <p:cNvSpPr txBox="1"/>
          <p:nvPr/>
        </p:nvSpPr>
        <p:spPr>
          <a:xfrm>
            <a:off x="3428176" y="3237804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7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9B6EE3F-5882-3399-990F-288544439E8B}"/>
              </a:ext>
            </a:extLst>
          </p:cNvPr>
          <p:cNvSpPr txBox="1"/>
          <p:nvPr/>
        </p:nvSpPr>
        <p:spPr>
          <a:xfrm>
            <a:off x="3603889" y="3237804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973D0B2-34FC-0DAF-A20C-36308F175B65}"/>
              </a:ext>
            </a:extLst>
          </p:cNvPr>
          <p:cNvSpPr txBox="1"/>
          <p:nvPr/>
        </p:nvSpPr>
        <p:spPr>
          <a:xfrm>
            <a:off x="3898932" y="3237804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590E6EC-6D57-5666-E278-54731BCBB0F8}"/>
              </a:ext>
            </a:extLst>
          </p:cNvPr>
          <p:cNvSpPr txBox="1"/>
          <p:nvPr/>
        </p:nvSpPr>
        <p:spPr>
          <a:xfrm>
            <a:off x="4187416" y="3237804"/>
            <a:ext cx="3436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17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3318287-3530-C0A5-833D-02D1030E5ACD}"/>
              </a:ext>
            </a:extLst>
          </p:cNvPr>
          <p:cNvSpPr txBox="1"/>
          <p:nvPr/>
        </p:nvSpPr>
        <p:spPr>
          <a:xfrm>
            <a:off x="4551671" y="3237804"/>
            <a:ext cx="3436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17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6539A1E-440C-6780-88C8-E733E6C0021D}"/>
              </a:ext>
            </a:extLst>
          </p:cNvPr>
          <p:cNvSpPr txBox="1"/>
          <p:nvPr/>
        </p:nvSpPr>
        <p:spPr>
          <a:xfrm>
            <a:off x="4970359" y="3237804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9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4CEB2343-D2D1-22A7-9925-633C8C79DDE8}"/>
              </a:ext>
            </a:extLst>
          </p:cNvPr>
          <p:cNvGrpSpPr/>
          <p:nvPr/>
        </p:nvGrpSpPr>
        <p:grpSpPr>
          <a:xfrm>
            <a:off x="3269364" y="3966443"/>
            <a:ext cx="2165606" cy="448719"/>
            <a:chOff x="3985644" y="4626843"/>
            <a:chExt cx="2165606" cy="448719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CBD585-74E0-ED66-47A7-8345B6BC2CAC}"/>
                </a:ext>
              </a:extLst>
            </p:cNvPr>
            <p:cNvSpPr txBox="1"/>
            <p:nvPr/>
          </p:nvSpPr>
          <p:spPr>
            <a:xfrm>
              <a:off x="3985644" y="4626843"/>
              <a:ext cx="216560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/>
                <a:t>TX  RX  NFC  Errors  </a:t>
              </a:r>
              <a:r>
                <a:rPr lang="en-US" sz="800" err="1"/>
                <a:t>CtrlAxi</a:t>
              </a:r>
              <a:r>
                <a:rPr lang="en-US" sz="800"/>
                <a:t>  </a:t>
              </a:r>
              <a:r>
                <a:rPr lang="en-US" sz="800" err="1"/>
                <a:t>DrpAxi</a:t>
              </a:r>
              <a:r>
                <a:rPr lang="en-US" sz="800"/>
                <a:t>  </a:t>
              </a:r>
              <a:r>
                <a:rPr lang="en-US" sz="800" err="1"/>
                <a:t>Misc</a:t>
              </a:r>
              <a:endParaRPr lang="en-US" sz="80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D4D74A9-7CF6-FE6A-27DC-86544649B777}"/>
                </a:ext>
              </a:extLst>
            </p:cNvPr>
            <p:cNvSpPr txBox="1"/>
            <p:nvPr/>
          </p:nvSpPr>
          <p:spPr>
            <a:xfrm>
              <a:off x="4478071" y="4813952"/>
              <a:ext cx="118075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/>
                <a:t>Aurora Port #1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5C31F87F-B06C-2D19-87D2-DDA39C1F215B}"/>
                </a:ext>
              </a:extLst>
            </p:cNvPr>
            <p:cNvSpPr/>
            <p:nvPr/>
          </p:nvSpPr>
          <p:spPr bwMode="auto">
            <a:xfrm>
              <a:off x="4016119" y="4640880"/>
              <a:ext cx="2084643" cy="42661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</p:grpSp>
      <p:sp>
        <p:nvSpPr>
          <p:cNvPr id="116" name="Rectangle 115">
            <a:extLst>
              <a:ext uri="{FF2B5EF4-FFF2-40B4-BE49-F238E27FC236}">
                <a16:creationId xmlns:a16="http://schemas.microsoft.com/office/drawing/2014/main" id="{2C0D3E60-53F5-23BC-381E-A593177F03EC}"/>
              </a:ext>
            </a:extLst>
          </p:cNvPr>
          <p:cNvSpPr/>
          <p:nvPr/>
        </p:nvSpPr>
        <p:spPr bwMode="auto">
          <a:xfrm>
            <a:off x="5784198" y="3988545"/>
            <a:ext cx="313144" cy="426617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508EB8AE-92ED-9A8A-2C21-910C9E208317}"/>
              </a:ext>
            </a:extLst>
          </p:cNvPr>
          <p:cNvSpPr txBox="1"/>
          <p:nvPr/>
        </p:nvSpPr>
        <p:spPr>
          <a:xfrm>
            <a:off x="5348975" y="3883899"/>
            <a:ext cx="50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…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EE4E7568-F499-0812-014D-295199C66AAB}"/>
              </a:ext>
            </a:extLst>
          </p:cNvPr>
          <p:cNvCxnSpPr>
            <a:cxnSpLocks/>
          </p:cNvCxnSpPr>
          <p:nvPr/>
        </p:nvCxnSpPr>
        <p:spPr bwMode="auto">
          <a:xfrm>
            <a:off x="2110687" y="4733471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79FE7720-9D87-E8CF-53F2-BC8892FF2B92}"/>
              </a:ext>
            </a:extLst>
          </p:cNvPr>
          <p:cNvCxnSpPr>
            <a:cxnSpLocks/>
          </p:cNvCxnSpPr>
          <p:nvPr/>
        </p:nvCxnSpPr>
        <p:spPr bwMode="auto">
          <a:xfrm>
            <a:off x="2115449" y="4923971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0352A020-F25A-AE5A-5F51-5034FD3EDFDA}"/>
              </a:ext>
            </a:extLst>
          </p:cNvPr>
          <p:cNvCxnSpPr>
            <a:cxnSpLocks/>
          </p:cNvCxnSpPr>
          <p:nvPr/>
        </p:nvCxnSpPr>
        <p:spPr bwMode="auto">
          <a:xfrm>
            <a:off x="2110687" y="5109708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ADC569AA-E9FC-9757-9D3A-7C46EC26C2DB}"/>
              </a:ext>
            </a:extLst>
          </p:cNvPr>
          <p:cNvCxnSpPr>
            <a:cxnSpLocks/>
          </p:cNvCxnSpPr>
          <p:nvPr/>
        </p:nvCxnSpPr>
        <p:spPr bwMode="auto">
          <a:xfrm>
            <a:off x="2110687" y="5300208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971F34BB-67E7-FA39-7571-55B7FE3DB815}"/>
              </a:ext>
            </a:extLst>
          </p:cNvPr>
          <p:cNvCxnSpPr>
            <a:cxnSpLocks/>
          </p:cNvCxnSpPr>
          <p:nvPr/>
        </p:nvCxnSpPr>
        <p:spPr bwMode="auto">
          <a:xfrm>
            <a:off x="2110687" y="5452608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4F9927D1-A103-A17E-688C-566F6D6D3525}"/>
              </a:ext>
            </a:extLst>
          </p:cNvPr>
          <p:cNvCxnSpPr>
            <a:cxnSpLocks/>
          </p:cNvCxnSpPr>
          <p:nvPr/>
        </p:nvCxnSpPr>
        <p:spPr bwMode="auto">
          <a:xfrm>
            <a:off x="2110687" y="5647870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23C9BD30-5197-3FB6-70D1-3CF81E9C43EF}"/>
              </a:ext>
            </a:extLst>
          </p:cNvPr>
          <p:cNvCxnSpPr>
            <a:cxnSpLocks/>
          </p:cNvCxnSpPr>
          <p:nvPr/>
        </p:nvCxnSpPr>
        <p:spPr bwMode="auto">
          <a:xfrm>
            <a:off x="2110687" y="5819320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987F5A68-4E98-FCE4-05DE-B92F87D34B25}"/>
              </a:ext>
            </a:extLst>
          </p:cNvPr>
          <p:cNvCxnSpPr>
            <a:cxnSpLocks/>
          </p:cNvCxnSpPr>
          <p:nvPr/>
        </p:nvCxnSpPr>
        <p:spPr bwMode="auto">
          <a:xfrm>
            <a:off x="2110687" y="6005058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6ACC2AB7-2F84-6E65-521B-EE534E15C738}"/>
              </a:ext>
            </a:extLst>
          </p:cNvPr>
          <p:cNvCxnSpPr>
            <a:cxnSpLocks/>
          </p:cNvCxnSpPr>
          <p:nvPr/>
        </p:nvCxnSpPr>
        <p:spPr bwMode="auto">
          <a:xfrm>
            <a:off x="2110687" y="6209846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EA20FB60-E0DE-053E-D6AC-591260B4FC3E}"/>
              </a:ext>
            </a:extLst>
          </p:cNvPr>
          <p:cNvCxnSpPr>
            <a:cxnSpLocks/>
          </p:cNvCxnSpPr>
          <p:nvPr/>
        </p:nvCxnSpPr>
        <p:spPr bwMode="auto">
          <a:xfrm>
            <a:off x="2110687" y="6362246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79CB6E09-D7A5-60A5-DDC6-684B47BDF1E3}"/>
              </a:ext>
            </a:extLst>
          </p:cNvPr>
          <p:cNvCxnSpPr>
            <a:cxnSpLocks/>
          </p:cNvCxnSpPr>
          <p:nvPr/>
        </p:nvCxnSpPr>
        <p:spPr bwMode="auto">
          <a:xfrm>
            <a:off x="2110687" y="6557508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EB4743ED-DB64-63C7-B6E4-AE36FDE175F7}"/>
              </a:ext>
            </a:extLst>
          </p:cNvPr>
          <p:cNvSpPr txBox="1"/>
          <p:nvPr/>
        </p:nvSpPr>
        <p:spPr>
          <a:xfrm>
            <a:off x="1885202" y="4612636"/>
            <a:ext cx="385858" cy="210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/>
              <a:t>2</a:t>
            </a:r>
          </a:p>
          <a:p>
            <a:pPr>
              <a:lnSpc>
                <a:spcPct val="150000"/>
              </a:lnSpc>
            </a:pPr>
            <a:r>
              <a:rPr lang="en-US" sz="800"/>
              <a:t>2</a:t>
            </a:r>
          </a:p>
          <a:p>
            <a:pPr>
              <a:lnSpc>
                <a:spcPct val="150000"/>
              </a:lnSpc>
            </a:pPr>
            <a:r>
              <a:rPr lang="en-US" sz="800"/>
              <a:t>2</a:t>
            </a:r>
          </a:p>
          <a:p>
            <a:pPr>
              <a:lnSpc>
                <a:spcPct val="150000"/>
              </a:lnSpc>
            </a:pPr>
            <a:r>
              <a:rPr lang="en-US" sz="800"/>
              <a:t>4</a:t>
            </a:r>
          </a:p>
          <a:p>
            <a:pPr>
              <a:lnSpc>
                <a:spcPct val="150000"/>
              </a:lnSpc>
            </a:pPr>
            <a:r>
              <a:rPr lang="en-US" sz="800"/>
              <a:t>5</a:t>
            </a:r>
          </a:p>
          <a:p>
            <a:pPr>
              <a:lnSpc>
                <a:spcPct val="150000"/>
              </a:lnSpc>
            </a:pPr>
            <a:r>
              <a:rPr lang="en-US" sz="800"/>
              <a:t>4</a:t>
            </a:r>
          </a:p>
          <a:p>
            <a:pPr>
              <a:lnSpc>
                <a:spcPct val="150000"/>
              </a:lnSpc>
            </a:pPr>
            <a:r>
              <a:rPr lang="en-US" sz="800"/>
              <a:t>6</a:t>
            </a:r>
          </a:p>
          <a:p>
            <a:pPr>
              <a:lnSpc>
                <a:spcPct val="150000"/>
              </a:lnSpc>
            </a:pPr>
            <a:r>
              <a:rPr lang="en-US" sz="800"/>
              <a:t>8</a:t>
            </a:r>
          </a:p>
          <a:p>
            <a:pPr>
              <a:lnSpc>
                <a:spcPct val="150000"/>
              </a:lnSpc>
            </a:pPr>
            <a:r>
              <a:rPr lang="en-US" sz="800"/>
              <a:t>8</a:t>
            </a:r>
          </a:p>
          <a:p>
            <a:pPr>
              <a:lnSpc>
                <a:spcPct val="150000"/>
              </a:lnSpc>
            </a:pPr>
            <a:r>
              <a:rPr lang="en-US" sz="800"/>
              <a:t>20</a:t>
            </a:r>
          </a:p>
          <a:p>
            <a:pPr>
              <a:lnSpc>
                <a:spcPct val="150000"/>
              </a:lnSpc>
            </a:pPr>
            <a:r>
              <a:rPr lang="en-US" sz="800"/>
              <a:t>3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E48DB38E-5C8C-2B71-E9A0-C670078D85CD}"/>
              </a:ext>
            </a:extLst>
          </p:cNvPr>
          <p:cNvSpPr/>
          <p:nvPr/>
        </p:nvSpPr>
        <p:spPr bwMode="auto">
          <a:xfrm>
            <a:off x="2744842" y="7165976"/>
            <a:ext cx="1471147" cy="32402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2319F8DF-6F44-C714-ED7A-778FDF60DE87}"/>
              </a:ext>
            </a:extLst>
          </p:cNvPr>
          <p:cNvSpPr txBox="1"/>
          <p:nvPr/>
        </p:nvSpPr>
        <p:spPr>
          <a:xfrm>
            <a:off x="5489116" y="4069628"/>
            <a:ext cx="90760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#12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FEC1073B-899D-7FCD-3C71-91AA8DDC3A4F}"/>
              </a:ext>
            </a:extLst>
          </p:cNvPr>
          <p:cNvSpPr txBox="1"/>
          <p:nvPr/>
        </p:nvSpPr>
        <p:spPr>
          <a:xfrm>
            <a:off x="3026253" y="7204242"/>
            <a:ext cx="90760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#12</a:t>
            </a:r>
          </a:p>
        </p:txBody>
      </p: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761E509E-08AD-D32D-71CE-7B1F5509F9EE}"/>
              </a:ext>
            </a:extLst>
          </p:cNvPr>
          <p:cNvCxnSpPr/>
          <p:nvPr/>
        </p:nvCxnSpPr>
        <p:spPr bwMode="auto">
          <a:xfrm>
            <a:off x="5951220" y="3024050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AD985F01-1FCA-9403-BE7C-CF6F93AB5F87}"/>
              </a:ext>
            </a:extLst>
          </p:cNvPr>
          <p:cNvCxnSpPr>
            <a:cxnSpLocks/>
          </p:cNvCxnSpPr>
          <p:nvPr/>
        </p:nvCxnSpPr>
        <p:spPr bwMode="auto">
          <a:xfrm>
            <a:off x="2120211" y="7333796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E69DD752-17AF-6583-3670-904E3EDE4273}"/>
              </a:ext>
            </a:extLst>
          </p:cNvPr>
          <p:cNvSpPr/>
          <p:nvPr/>
        </p:nvSpPr>
        <p:spPr bwMode="auto">
          <a:xfrm>
            <a:off x="2473166" y="2563225"/>
            <a:ext cx="3767614" cy="601011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Aurora Top VI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70C34B2-E762-4C8B-5089-B6482E463A1C}"/>
              </a:ext>
            </a:extLst>
          </p:cNvPr>
          <p:cNvSpPr txBox="1"/>
          <p:nvPr/>
        </p:nvSpPr>
        <p:spPr>
          <a:xfrm>
            <a:off x="2695049" y="4586539"/>
            <a:ext cx="827621" cy="210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/>
              <a:t>LmkI2C</a:t>
            </a:r>
          </a:p>
          <a:p>
            <a:pPr>
              <a:lnSpc>
                <a:spcPct val="150000"/>
              </a:lnSpc>
            </a:pPr>
            <a:r>
              <a:rPr lang="en-US" sz="800" err="1"/>
              <a:t>LmkPdn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LmkGpio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LmkStatus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Ipass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PortExp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/>
              <a:t>Mgt</a:t>
            </a:r>
          </a:p>
          <a:p>
            <a:pPr>
              <a:lnSpc>
                <a:spcPct val="150000"/>
              </a:lnSpc>
            </a:pPr>
            <a:r>
              <a:rPr lang="en-US" sz="800" err="1"/>
              <a:t>HostAxi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DiagramAxi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ClipAxi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Misc</a:t>
            </a:r>
            <a:endParaRPr lang="en-US" sz="800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95A937F0-6AED-D472-605B-6EE71559AC74}"/>
              </a:ext>
            </a:extLst>
          </p:cNvPr>
          <p:cNvSpPr/>
          <p:nvPr/>
        </p:nvSpPr>
        <p:spPr bwMode="auto">
          <a:xfrm>
            <a:off x="2722273" y="4623372"/>
            <a:ext cx="1512767" cy="2247327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FCEEA6F3-38FE-6C0A-4547-06EC5C965BF1}"/>
              </a:ext>
            </a:extLst>
          </p:cNvPr>
          <p:cNvSpPr txBox="1"/>
          <p:nvPr/>
        </p:nvSpPr>
        <p:spPr>
          <a:xfrm>
            <a:off x="3251231" y="5490941"/>
            <a:ext cx="90760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Aurora Port </a:t>
            </a:r>
          </a:p>
          <a:p>
            <a:pPr algn="ctr"/>
            <a:r>
              <a:rPr lang="en-US" sz="1050"/>
              <a:t>#1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5A2D3F45-7701-59FF-708A-FE8E2A4E7468}"/>
              </a:ext>
            </a:extLst>
          </p:cNvPr>
          <p:cNvSpPr txBox="1"/>
          <p:nvPr/>
        </p:nvSpPr>
        <p:spPr>
          <a:xfrm>
            <a:off x="3213198" y="6685587"/>
            <a:ext cx="50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…</a:t>
            </a: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AD788349-3626-A428-6C92-0A1DA218BD97}"/>
              </a:ext>
            </a:extLst>
          </p:cNvPr>
          <p:cNvSpPr/>
          <p:nvPr/>
        </p:nvSpPr>
        <p:spPr bwMode="auto">
          <a:xfrm>
            <a:off x="7390609" y="2119503"/>
            <a:ext cx="5775747" cy="5871971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50" b="1">
                <a:solidFill>
                  <a:schemeClr val="accent1">
                    <a:lumMod val="50000"/>
                  </a:schemeClr>
                </a:solidFill>
              </a:rPr>
              <a:t>HDL TOP LEVEL</a:t>
            </a: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4849572F-A2F1-9335-60D8-144AC58741BB}"/>
              </a:ext>
            </a:extLst>
          </p:cNvPr>
          <p:cNvSpPr/>
          <p:nvPr/>
        </p:nvSpPr>
        <p:spPr bwMode="auto">
          <a:xfrm>
            <a:off x="7504997" y="2632667"/>
            <a:ext cx="631960" cy="122559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5C3CF901-01F5-2451-2BBD-3312C0D74A17}"/>
              </a:ext>
            </a:extLst>
          </p:cNvPr>
          <p:cNvSpPr/>
          <p:nvPr/>
        </p:nvSpPr>
        <p:spPr bwMode="auto">
          <a:xfrm>
            <a:off x="8908981" y="2321987"/>
            <a:ext cx="4074495" cy="122559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solidFill>
              <a:schemeClr val="tx1"/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050" b="1">
                <a:solidFill>
                  <a:schemeClr val="accent1">
                    <a:lumMod val="50000"/>
                  </a:schemeClr>
                </a:solidFill>
              </a:rPr>
              <a:t>LV WINDOW</a:t>
            </a: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D54DFD0D-B40B-F864-76B2-1D191FA14B82}"/>
              </a:ext>
            </a:extLst>
          </p:cNvPr>
          <p:cNvSpPr/>
          <p:nvPr/>
        </p:nvSpPr>
        <p:spPr bwMode="auto">
          <a:xfrm>
            <a:off x="6991120" y="4244958"/>
            <a:ext cx="765229" cy="67647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PCIe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IO</a:t>
            </a: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98C14597-83DC-C1E4-E21B-F55BBE225356}"/>
              </a:ext>
            </a:extLst>
          </p:cNvPr>
          <p:cNvSpPr/>
          <p:nvPr/>
        </p:nvSpPr>
        <p:spPr bwMode="auto">
          <a:xfrm>
            <a:off x="6991120" y="5430076"/>
            <a:ext cx="765229" cy="67647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Board IO</a:t>
            </a: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D6C9E66A-8F73-2C2B-1210-68B364819C74}"/>
              </a:ext>
            </a:extLst>
          </p:cNvPr>
          <p:cNvSpPr/>
          <p:nvPr/>
        </p:nvSpPr>
        <p:spPr bwMode="auto">
          <a:xfrm>
            <a:off x="9208146" y="3858260"/>
            <a:ext cx="3531489" cy="373634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tx1"/>
            </a:solidFill>
            <a:prstDash val="dash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9945AF6A-6D45-87F3-6303-BC10F8891968}"/>
              </a:ext>
            </a:extLst>
          </p:cNvPr>
          <p:cNvSpPr txBox="1"/>
          <p:nvPr/>
        </p:nvSpPr>
        <p:spPr>
          <a:xfrm>
            <a:off x="7331950" y="1559412"/>
            <a:ext cx="51031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/>
              <a:t>Tech Preview</a:t>
            </a:r>
          </a:p>
        </p:txBody>
      </p: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9CB92062-9550-E315-0052-D2EAB0BAD0D7}"/>
              </a:ext>
            </a:extLst>
          </p:cNvPr>
          <p:cNvCxnSpPr/>
          <p:nvPr/>
        </p:nvCxnSpPr>
        <p:spPr bwMode="auto">
          <a:xfrm>
            <a:off x="10005009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80D88543-87D5-ADE0-F767-7508452554AA}"/>
              </a:ext>
            </a:extLst>
          </p:cNvPr>
          <p:cNvCxnSpPr/>
          <p:nvPr/>
        </p:nvCxnSpPr>
        <p:spPr bwMode="auto">
          <a:xfrm>
            <a:off x="10205034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A7A02D36-5F32-B5C4-270E-25C5727CDBDC}"/>
              </a:ext>
            </a:extLst>
          </p:cNvPr>
          <p:cNvCxnSpPr/>
          <p:nvPr/>
        </p:nvCxnSpPr>
        <p:spPr bwMode="auto">
          <a:xfrm>
            <a:off x="10390771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F7B6FC27-CFE3-1061-A06E-E4FDDD7CB44C}"/>
              </a:ext>
            </a:extLst>
          </p:cNvPr>
          <p:cNvCxnSpPr/>
          <p:nvPr/>
        </p:nvCxnSpPr>
        <p:spPr bwMode="auto">
          <a:xfrm>
            <a:off x="10686046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77B6F0AD-9D3C-33C8-DA44-B29A7C56889A}"/>
              </a:ext>
            </a:extLst>
          </p:cNvPr>
          <p:cNvCxnSpPr/>
          <p:nvPr/>
        </p:nvCxnSpPr>
        <p:spPr bwMode="auto">
          <a:xfrm>
            <a:off x="11043234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8B443EDC-AFC3-861C-1CD9-40B4F6DB2193}"/>
              </a:ext>
            </a:extLst>
          </p:cNvPr>
          <p:cNvCxnSpPr/>
          <p:nvPr/>
        </p:nvCxnSpPr>
        <p:spPr bwMode="auto">
          <a:xfrm>
            <a:off x="11381371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6092B0BD-D11E-DB44-3F02-4D7BCF9C874E}"/>
              </a:ext>
            </a:extLst>
          </p:cNvPr>
          <p:cNvCxnSpPr/>
          <p:nvPr/>
        </p:nvCxnSpPr>
        <p:spPr bwMode="auto">
          <a:xfrm>
            <a:off x="11762371" y="3010013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20B1A39E-F3FB-F73C-C75C-F3B69E163D72}"/>
              </a:ext>
            </a:extLst>
          </p:cNvPr>
          <p:cNvSpPr txBox="1"/>
          <p:nvPr/>
        </p:nvSpPr>
        <p:spPr>
          <a:xfrm>
            <a:off x="9804410" y="3237804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8</a:t>
            </a: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27D94747-0A2F-FCFE-1E50-884CC488D8E9}"/>
              </a:ext>
            </a:extLst>
          </p:cNvPr>
          <p:cNvSpPr txBox="1"/>
          <p:nvPr/>
        </p:nvSpPr>
        <p:spPr>
          <a:xfrm>
            <a:off x="10010852" y="3237804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7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79DAD9DE-63E6-F8A3-B7D9-FB6C4ACAD757}"/>
              </a:ext>
            </a:extLst>
          </p:cNvPr>
          <p:cNvSpPr txBox="1"/>
          <p:nvPr/>
        </p:nvSpPr>
        <p:spPr>
          <a:xfrm>
            <a:off x="10186565" y="3237804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3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4567B5F5-307C-3124-A6C0-DE1FCD7E4C16}"/>
              </a:ext>
            </a:extLst>
          </p:cNvPr>
          <p:cNvSpPr txBox="1"/>
          <p:nvPr/>
        </p:nvSpPr>
        <p:spPr>
          <a:xfrm>
            <a:off x="10481608" y="3237804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2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25F1AD31-E738-8D86-CC51-FD4B1A11898A}"/>
              </a:ext>
            </a:extLst>
          </p:cNvPr>
          <p:cNvSpPr txBox="1"/>
          <p:nvPr/>
        </p:nvSpPr>
        <p:spPr>
          <a:xfrm>
            <a:off x="10770092" y="3237804"/>
            <a:ext cx="3436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17</a:t>
            </a: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1DFB15DA-C07C-E6CF-73EF-E367BB333780}"/>
              </a:ext>
            </a:extLst>
          </p:cNvPr>
          <p:cNvSpPr txBox="1"/>
          <p:nvPr/>
        </p:nvSpPr>
        <p:spPr>
          <a:xfrm>
            <a:off x="11134347" y="3237804"/>
            <a:ext cx="3436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17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FB18E54C-447D-FB77-5CAB-70051075817D}"/>
              </a:ext>
            </a:extLst>
          </p:cNvPr>
          <p:cNvSpPr txBox="1"/>
          <p:nvPr/>
        </p:nvSpPr>
        <p:spPr>
          <a:xfrm>
            <a:off x="11553035" y="3237804"/>
            <a:ext cx="22974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9</a:t>
            </a: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C1C939D2-99D0-28E6-ACBC-693CB1616CC2}"/>
              </a:ext>
            </a:extLst>
          </p:cNvPr>
          <p:cNvGrpSpPr/>
          <p:nvPr/>
        </p:nvGrpSpPr>
        <p:grpSpPr>
          <a:xfrm>
            <a:off x="9852040" y="3966443"/>
            <a:ext cx="2165606" cy="448719"/>
            <a:chOff x="3985644" y="4626843"/>
            <a:chExt cx="2165606" cy="448719"/>
          </a:xfrm>
        </p:grpSpPr>
        <p:sp>
          <p:nvSpPr>
            <p:cNvPr id="173" name="TextBox 172">
              <a:extLst>
                <a:ext uri="{FF2B5EF4-FFF2-40B4-BE49-F238E27FC236}">
                  <a16:creationId xmlns:a16="http://schemas.microsoft.com/office/drawing/2014/main" id="{124A60F5-AAEB-5CA8-3D01-25FACDA61E47}"/>
                </a:ext>
              </a:extLst>
            </p:cNvPr>
            <p:cNvSpPr txBox="1"/>
            <p:nvPr/>
          </p:nvSpPr>
          <p:spPr>
            <a:xfrm>
              <a:off x="3985644" y="4626843"/>
              <a:ext cx="2165606" cy="21544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800"/>
                <a:t>TX  RX  NFC  Errors  </a:t>
              </a:r>
              <a:r>
                <a:rPr lang="en-US" sz="800" err="1"/>
                <a:t>CtrlAxi</a:t>
              </a:r>
              <a:r>
                <a:rPr lang="en-US" sz="800"/>
                <a:t>  </a:t>
              </a:r>
              <a:r>
                <a:rPr lang="en-US" sz="800" err="1"/>
                <a:t>DrpAxi</a:t>
              </a:r>
              <a:r>
                <a:rPr lang="en-US" sz="800"/>
                <a:t>  </a:t>
              </a:r>
              <a:r>
                <a:rPr lang="en-US" sz="800" err="1"/>
                <a:t>Misc</a:t>
              </a:r>
              <a:endParaRPr lang="en-US" sz="800"/>
            </a:p>
          </p:txBody>
        </p:sp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9317C3F8-2817-83A2-8967-9F3045E1A91F}"/>
                </a:ext>
              </a:extLst>
            </p:cNvPr>
            <p:cNvSpPr txBox="1"/>
            <p:nvPr/>
          </p:nvSpPr>
          <p:spPr>
            <a:xfrm>
              <a:off x="4478071" y="4813952"/>
              <a:ext cx="118075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/>
                <a:t>Aurora Port #1</a:t>
              </a: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9492D9B9-024D-856F-9431-1205FDCEC4DE}"/>
                </a:ext>
              </a:extLst>
            </p:cNvPr>
            <p:cNvSpPr/>
            <p:nvPr/>
          </p:nvSpPr>
          <p:spPr bwMode="auto">
            <a:xfrm>
              <a:off x="4016119" y="4640880"/>
              <a:ext cx="2084643" cy="426617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</p:grpSp>
      <p:sp>
        <p:nvSpPr>
          <p:cNvPr id="176" name="Rectangle 175">
            <a:extLst>
              <a:ext uri="{FF2B5EF4-FFF2-40B4-BE49-F238E27FC236}">
                <a16:creationId xmlns:a16="http://schemas.microsoft.com/office/drawing/2014/main" id="{CEA6800C-35E4-0238-55B9-C9785B51E55E}"/>
              </a:ext>
            </a:extLst>
          </p:cNvPr>
          <p:cNvSpPr/>
          <p:nvPr/>
        </p:nvSpPr>
        <p:spPr bwMode="auto">
          <a:xfrm>
            <a:off x="12366874" y="3988545"/>
            <a:ext cx="313144" cy="426617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77" name="TextBox 176">
            <a:extLst>
              <a:ext uri="{FF2B5EF4-FFF2-40B4-BE49-F238E27FC236}">
                <a16:creationId xmlns:a16="http://schemas.microsoft.com/office/drawing/2014/main" id="{28C236E3-EEF2-67C4-B7AC-61669FD5A8DA}"/>
              </a:ext>
            </a:extLst>
          </p:cNvPr>
          <p:cNvSpPr txBox="1"/>
          <p:nvPr/>
        </p:nvSpPr>
        <p:spPr>
          <a:xfrm>
            <a:off x="11931651" y="3883899"/>
            <a:ext cx="50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…</a:t>
            </a:r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1F80DD13-E5C8-E1F1-E276-6CC0A24346DF}"/>
              </a:ext>
            </a:extLst>
          </p:cNvPr>
          <p:cNvCxnSpPr>
            <a:cxnSpLocks/>
          </p:cNvCxnSpPr>
          <p:nvPr/>
        </p:nvCxnSpPr>
        <p:spPr bwMode="auto">
          <a:xfrm>
            <a:off x="8693363" y="4733471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0CA4E079-9A0D-E5EC-B225-9911769E35A8}"/>
              </a:ext>
            </a:extLst>
          </p:cNvPr>
          <p:cNvCxnSpPr>
            <a:cxnSpLocks/>
          </p:cNvCxnSpPr>
          <p:nvPr/>
        </p:nvCxnSpPr>
        <p:spPr bwMode="auto">
          <a:xfrm>
            <a:off x="8698125" y="4923971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0" name="Straight Connector 179">
            <a:extLst>
              <a:ext uri="{FF2B5EF4-FFF2-40B4-BE49-F238E27FC236}">
                <a16:creationId xmlns:a16="http://schemas.microsoft.com/office/drawing/2014/main" id="{901A158F-9AFE-610B-6B3A-D9D01FED4FF8}"/>
              </a:ext>
            </a:extLst>
          </p:cNvPr>
          <p:cNvCxnSpPr>
            <a:cxnSpLocks/>
          </p:cNvCxnSpPr>
          <p:nvPr/>
        </p:nvCxnSpPr>
        <p:spPr bwMode="auto">
          <a:xfrm>
            <a:off x="8693363" y="5109708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1BB6BAEC-35DD-3D3D-C050-A4E846842F8E}"/>
              </a:ext>
            </a:extLst>
          </p:cNvPr>
          <p:cNvCxnSpPr>
            <a:cxnSpLocks/>
          </p:cNvCxnSpPr>
          <p:nvPr/>
        </p:nvCxnSpPr>
        <p:spPr bwMode="auto">
          <a:xfrm>
            <a:off x="8693363" y="5300208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9C8DEF2B-A537-7E67-029A-3C18C43DE8C6}"/>
              </a:ext>
            </a:extLst>
          </p:cNvPr>
          <p:cNvCxnSpPr>
            <a:cxnSpLocks/>
          </p:cNvCxnSpPr>
          <p:nvPr/>
        </p:nvCxnSpPr>
        <p:spPr bwMode="auto">
          <a:xfrm>
            <a:off x="8693363" y="5452608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3" name="Straight Connector 182">
            <a:extLst>
              <a:ext uri="{FF2B5EF4-FFF2-40B4-BE49-F238E27FC236}">
                <a16:creationId xmlns:a16="http://schemas.microsoft.com/office/drawing/2014/main" id="{90388597-6D93-632B-6DA1-B2B088871167}"/>
              </a:ext>
            </a:extLst>
          </p:cNvPr>
          <p:cNvCxnSpPr>
            <a:cxnSpLocks/>
          </p:cNvCxnSpPr>
          <p:nvPr/>
        </p:nvCxnSpPr>
        <p:spPr bwMode="auto">
          <a:xfrm>
            <a:off x="8693363" y="5647870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4" name="Straight Connector 183">
            <a:extLst>
              <a:ext uri="{FF2B5EF4-FFF2-40B4-BE49-F238E27FC236}">
                <a16:creationId xmlns:a16="http://schemas.microsoft.com/office/drawing/2014/main" id="{9F82BD2B-C6D0-1EBF-1088-80C20348D39E}"/>
              </a:ext>
            </a:extLst>
          </p:cNvPr>
          <p:cNvCxnSpPr>
            <a:cxnSpLocks/>
          </p:cNvCxnSpPr>
          <p:nvPr/>
        </p:nvCxnSpPr>
        <p:spPr bwMode="auto">
          <a:xfrm>
            <a:off x="8693363" y="5819320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5" name="Straight Connector 184">
            <a:extLst>
              <a:ext uri="{FF2B5EF4-FFF2-40B4-BE49-F238E27FC236}">
                <a16:creationId xmlns:a16="http://schemas.microsoft.com/office/drawing/2014/main" id="{9B948EE6-4573-5C3E-6FD0-B12B31CAD8CA}"/>
              </a:ext>
            </a:extLst>
          </p:cNvPr>
          <p:cNvCxnSpPr>
            <a:cxnSpLocks/>
          </p:cNvCxnSpPr>
          <p:nvPr/>
        </p:nvCxnSpPr>
        <p:spPr bwMode="auto">
          <a:xfrm>
            <a:off x="8693363" y="6005058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A3CD6C78-FEAD-0D93-B619-B489E2A2C9A1}"/>
              </a:ext>
            </a:extLst>
          </p:cNvPr>
          <p:cNvCxnSpPr>
            <a:cxnSpLocks/>
          </p:cNvCxnSpPr>
          <p:nvPr/>
        </p:nvCxnSpPr>
        <p:spPr bwMode="auto">
          <a:xfrm>
            <a:off x="8693363" y="6209846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7" name="Straight Connector 186">
            <a:extLst>
              <a:ext uri="{FF2B5EF4-FFF2-40B4-BE49-F238E27FC236}">
                <a16:creationId xmlns:a16="http://schemas.microsoft.com/office/drawing/2014/main" id="{053631C7-4F52-BE63-D844-9BBB7A48F376}"/>
              </a:ext>
            </a:extLst>
          </p:cNvPr>
          <p:cNvCxnSpPr>
            <a:cxnSpLocks/>
          </p:cNvCxnSpPr>
          <p:nvPr/>
        </p:nvCxnSpPr>
        <p:spPr bwMode="auto">
          <a:xfrm>
            <a:off x="8693363" y="6362246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8" name="Straight Connector 187">
            <a:extLst>
              <a:ext uri="{FF2B5EF4-FFF2-40B4-BE49-F238E27FC236}">
                <a16:creationId xmlns:a16="http://schemas.microsoft.com/office/drawing/2014/main" id="{DCD48C99-9A3A-141B-EEFC-E5A66E975D10}"/>
              </a:ext>
            </a:extLst>
          </p:cNvPr>
          <p:cNvCxnSpPr>
            <a:cxnSpLocks/>
          </p:cNvCxnSpPr>
          <p:nvPr/>
        </p:nvCxnSpPr>
        <p:spPr bwMode="auto">
          <a:xfrm>
            <a:off x="8693363" y="6557508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9" name="TextBox 188">
            <a:extLst>
              <a:ext uri="{FF2B5EF4-FFF2-40B4-BE49-F238E27FC236}">
                <a16:creationId xmlns:a16="http://schemas.microsoft.com/office/drawing/2014/main" id="{73D32426-3E15-6BFE-9F4C-0B475B4EF046}"/>
              </a:ext>
            </a:extLst>
          </p:cNvPr>
          <p:cNvSpPr txBox="1"/>
          <p:nvPr/>
        </p:nvSpPr>
        <p:spPr>
          <a:xfrm>
            <a:off x="8467878" y="4612636"/>
            <a:ext cx="385858" cy="210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/>
              <a:t>2</a:t>
            </a:r>
          </a:p>
          <a:p>
            <a:pPr>
              <a:lnSpc>
                <a:spcPct val="150000"/>
              </a:lnSpc>
            </a:pPr>
            <a:r>
              <a:rPr lang="en-US" sz="800"/>
              <a:t>2</a:t>
            </a:r>
          </a:p>
          <a:p>
            <a:pPr>
              <a:lnSpc>
                <a:spcPct val="150000"/>
              </a:lnSpc>
            </a:pPr>
            <a:r>
              <a:rPr lang="en-US" sz="800"/>
              <a:t>2</a:t>
            </a:r>
          </a:p>
          <a:p>
            <a:pPr>
              <a:lnSpc>
                <a:spcPct val="150000"/>
              </a:lnSpc>
            </a:pPr>
            <a:r>
              <a:rPr lang="en-US" sz="800"/>
              <a:t>4</a:t>
            </a:r>
          </a:p>
          <a:p>
            <a:pPr>
              <a:lnSpc>
                <a:spcPct val="150000"/>
              </a:lnSpc>
            </a:pPr>
            <a:r>
              <a:rPr lang="en-US" sz="800"/>
              <a:t>5</a:t>
            </a:r>
          </a:p>
          <a:p>
            <a:pPr>
              <a:lnSpc>
                <a:spcPct val="150000"/>
              </a:lnSpc>
            </a:pPr>
            <a:r>
              <a:rPr lang="en-US" sz="800"/>
              <a:t>4</a:t>
            </a:r>
          </a:p>
          <a:p>
            <a:pPr>
              <a:lnSpc>
                <a:spcPct val="150000"/>
              </a:lnSpc>
            </a:pPr>
            <a:r>
              <a:rPr lang="en-US" sz="800"/>
              <a:t>6</a:t>
            </a:r>
          </a:p>
          <a:p>
            <a:pPr>
              <a:lnSpc>
                <a:spcPct val="150000"/>
              </a:lnSpc>
            </a:pPr>
            <a:r>
              <a:rPr lang="en-US" sz="800"/>
              <a:t>8</a:t>
            </a:r>
          </a:p>
          <a:p>
            <a:pPr>
              <a:lnSpc>
                <a:spcPct val="150000"/>
              </a:lnSpc>
            </a:pPr>
            <a:r>
              <a:rPr lang="en-US" sz="800"/>
              <a:t>8</a:t>
            </a:r>
          </a:p>
          <a:p>
            <a:pPr>
              <a:lnSpc>
                <a:spcPct val="150000"/>
              </a:lnSpc>
            </a:pPr>
            <a:r>
              <a:rPr lang="en-US" sz="800"/>
              <a:t>20</a:t>
            </a:r>
          </a:p>
          <a:p>
            <a:pPr>
              <a:lnSpc>
                <a:spcPct val="150000"/>
              </a:lnSpc>
            </a:pPr>
            <a:r>
              <a:rPr lang="en-US" sz="800"/>
              <a:t>3</a:t>
            </a:r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A51EB24D-CACB-4F72-1679-6FEF13C398D9}"/>
              </a:ext>
            </a:extLst>
          </p:cNvPr>
          <p:cNvSpPr/>
          <p:nvPr/>
        </p:nvSpPr>
        <p:spPr bwMode="auto">
          <a:xfrm>
            <a:off x="9327518" y="7165976"/>
            <a:ext cx="1471147" cy="324020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22938C4B-563E-D05B-1BD4-331054B4C3DB}"/>
              </a:ext>
            </a:extLst>
          </p:cNvPr>
          <p:cNvSpPr txBox="1"/>
          <p:nvPr/>
        </p:nvSpPr>
        <p:spPr>
          <a:xfrm>
            <a:off x="12071792" y="4069628"/>
            <a:ext cx="90760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#12</a:t>
            </a: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5E48CF8B-8508-6CF1-A55D-EBD8057BD195}"/>
              </a:ext>
            </a:extLst>
          </p:cNvPr>
          <p:cNvSpPr txBox="1"/>
          <p:nvPr/>
        </p:nvSpPr>
        <p:spPr>
          <a:xfrm>
            <a:off x="9608929" y="7204242"/>
            <a:ext cx="90760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#12</a:t>
            </a:r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B436A2ED-D3C5-8C8B-95D9-F448606A1B54}"/>
              </a:ext>
            </a:extLst>
          </p:cNvPr>
          <p:cNvCxnSpPr/>
          <p:nvPr/>
        </p:nvCxnSpPr>
        <p:spPr bwMode="auto">
          <a:xfrm>
            <a:off x="12533896" y="3024050"/>
            <a:ext cx="0" cy="97745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98889DC7-D3CF-A04B-6C64-C43D595451B3}"/>
              </a:ext>
            </a:extLst>
          </p:cNvPr>
          <p:cNvCxnSpPr>
            <a:cxnSpLocks/>
          </p:cNvCxnSpPr>
          <p:nvPr/>
        </p:nvCxnSpPr>
        <p:spPr bwMode="auto">
          <a:xfrm>
            <a:off x="8702887" y="7333796"/>
            <a:ext cx="605581" cy="0"/>
          </a:xfrm>
          <a:prstGeom prst="line">
            <a:avLst/>
          </a:prstGeom>
          <a:solidFill>
            <a:schemeClr val="accent1"/>
          </a:solidFill>
          <a:ln w="63500" cap="flat" cmpd="tri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5" name="Rectangle 194">
            <a:extLst>
              <a:ext uri="{FF2B5EF4-FFF2-40B4-BE49-F238E27FC236}">
                <a16:creationId xmlns:a16="http://schemas.microsoft.com/office/drawing/2014/main" id="{DA3AAA3F-3E82-DDD7-8193-0ED92F754FEA}"/>
              </a:ext>
            </a:extLst>
          </p:cNvPr>
          <p:cNvSpPr/>
          <p:nvPr/>
        </p:nvSpPr>
        <p:spPr bwMode="auto">
          <a:xfrm>
            <a:off x="9055842" y="2563225"/>
            <a:ext cx="3767614" cy="601011"/>
          </a:xfrm>
          <a:prstGeom prst="rect">
            <a:avLst/>
          </a:prstGeom>
          <a:solidFill>
            <a:schemeClr val="accent4"/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Aurora Top VI</a:t>
            </a:r>
          </a:p>
        </p:txBody>
      </p:sp>
      <p:sp>
        <p:nvSpPr>
          <p:cNvPr id="196" name="TextBox 195">
            <a:extLst>
              <a:ext uri="{FF2B5EF4-FFF2-40B4-BE49-F238E27FC236}">
                <a16:creationId xmlns:a16="http://schemas.microsoft.com/office/drawing/2014/main" id="{D391F072-4B89-78BD-5873-6522F48400FF}"/>
              </a:ext>
            </a:extLst>
          </p:cNvPr>
          <p:cNvSpPr txBox="1"/>
          <p:nvPr/>
        </p:nvSpPr>
        <p:spPr>
          <a:xfrm>
            <a:off x="9277725" y="4586539"/>
            <a:ext cx="827621" cy="210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/>
              <a:t>LmkI2C</a:t>
            </a:r>
          </a:p>
          <a:p>
            <a:pPr>
              <a:lnSpc>
                <a:spcPct val="150000"/>
              </a:lnSpc>
            </a:pPr>
            <a:r>
              <a:rPr lang="en-US" sz="800" err="1"/>
              <a:t>LmkPdn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LmkGpio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LmkStatus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Ipass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PortExp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/>
              <a:t>Mgt</a:t>
            </a:r>
          </a:p>
          <a:p>
            <a:pPr>
              <a:lnSpc>
                <a:spcPct val="150000"/>
              </a:lnSpc>
            </a:pPr>
            <a:r>
              <a:rPr lang="en-US" sz="800" err="1"/>
              <a:t>HostAxi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DiagramAxi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ClipAxi</a:t>
            </a:r>
            <a:endParaRPr lang="en-US" sz="800"/>
          </a:p>
          <a:p>
            <a:pPr>
              <a:lnSpc>
                <a:spcPct val="150000"/>
              </a:lnSpc>
            </a:pPr>
            <a:r>
              <a:rPr lang="en-US" sz="800" err="1"/>
              <a:t>Misc</a:t>
            </a:r>
            <a:endParaRPr lang="en-US" sz="800"/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CDF0CE8A-CF21-FBEC-804D-9BB89B31599B}"/>
              </a:ext>
            </a:extLst>
          </p:cNvPr>
          <p:cNvSpPr/>
          <p:nvPr/>
        </p:nvSpPr>
        <p:spPr bwMode="auto">
          <a:xfrm>
            <a:off x="9304949" y="4623372"/>
            <a:ext cx="1512767" cy="2247327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736A81A2-F559-3C28-6E98-B18769441857}"/>
              </a:ext>
            </a:extLst>
          </p:cNvPr>
          <p:cNvSpPr txBox="1"/>
          <p:nvPr/>
        </p:nvSpPr>
        <p:spPr>
          <a:xfrm>
            <a:off x="9833907" y="5490941"/>
            <a:ext cx="90760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Aurora Port </a:t>
            </a:r>
          </a:p>
          <a:p>
            <a:pPr algn="ctr"/>
            <a:r>
              <a:rPr lang="en-US" sz="1050"/>
              <a:t>#1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873A0DB4-1104-8E6A-78F8-FEFFF308F8B8}"/>
              </a:ext>
            </a:extLst>
          </p:cNvPr>
          <p:cNvSpPr txBox="1"/>
          <p:nvPr/>
        </p:nvSpPr>
        <p:spPr>
          <a:xfrm>
            <a:off x="9795874" y="6685587"/>
            <a:ext cx="503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1714B7-D88B-10E8-7D2A-D4C3F6CF572C}"/>
              </a:ext>
            </a:extLst>
          </p:cNvPr>
          <p:cNvSpPr txBox="1"/>
          <p:nvPr/>
        </p:nvSpPr>
        <p:spPr>
          <a:xfrm>
            <a:off x="10277804" y="2659105"/>
            <a:ext cx="1558770" cy="36933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/>
              <a:t>Aurora IDL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200FA0-6C3B-70C9-834D-32F47535CB3C}"/>
              </a:ext>
            </a:extLst>
          </p:cNvPr>
          <p:cNvSpPr txBox="1"/>
          <p:nvPr/>
        </p:nvSpPr>
        <p:spPr>
          <a:xfrm>
            <a:off x="3661877" y="2649485"/>
            <a:ext cx="1558770" cy="369332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/>
              <a:t>Aurora IDL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B40CAA43-C569-FDF6-68CE-27F31617955B}"/>
              </a:ext>
            </a:extLst>
          </p:cNvPr>
          <p:cNvCxnSpPr>
            <a:cxnSpLocks/>
            <a:stCxn id="195" idx="1"/>
            <a:endCxn id="150" idx="3"/>
          </p:cNvCxnSpPr>
          <p:nvPr/>
        </p:nvCxnSpPr>
        <p:spPr bwMode="auto">
          <a:xfrm rot="10800000" flipV="1">
            <a:off x="7756350" y="2863731"/>
            <a:ext cx="1299493" cy="1719464"/>
          </a:xfrm>
          <a:prstGeom prst="bentConnector3">
            <a:avLst>
              <a:gd name="adj1" fmla="val 64073"/>
            </a:avLst>
          </a:prstGeom>
          <a:solidFill>
            <a:schemeClr val="accent1"/>
          </a:soli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7CD6D2B-8C14-94FA-56D5-55B3F7B55683}"/>
              </a:ext>
            </a:extLst>
          </p:cNvPr>
          <p:cNvSpPr txBox="1"/>
          <p:nvPr/>
        </p:nvSpPr>
        <p:spPr>
          <a:xfrm>
            <a:off x="8136957" y="2879039"/>
            <a:ext cx="90760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Host Interface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1C81732-6240-BBF9-2FEF-263374192C4E}"/>
              </a:ext>
            </a:extLst>
          </p:cNvPr>
          <p:cNvSpPr/>
          <p:nvPr/>
        </p:nvSpPr>
        <p:spPr bwMode="auto">
          <a:xfrm>
            <a:off x="936082" y="2634022"/>
            <a:ext cx="631960" cy="122559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accent4">
                <a:lumMod val="50000"/>
              </a:schemeClr>
            </a:solidFill>
            <a:prstDash val="solid"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Fixed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>
                <a:solidFill>
                  <a:schemeClr val="accent1">
                    <a:lumMod val="50000"/>
                  </a:schemeClr>
                </a:solidFill>
              </a:rPr>
              <a:t>Logic</a:t>
            </a:r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09D7212D-AC9A-FF1F-FE5C-8872B45275FD}"/>
              </a:ext>
            </a:extLst>
          </p:cNvPr>
          <p:cNvCxnSpPr>
            <a:cxnSpLocks/>
            <a:stCxn id="29" idx="1"/>
            <a:endCxn id="18" idx="3"/>
          </p:cNvCxnSpPr>
          <p:nvPr/>
        </p:nvCxnSpPr>
        <p:spPr bwMode="auto">
          <a:xfrm rot="10800000" flipV="1">
            <a:off x="1173674" y="2863731"/>
            <a:ext cx="1299493" cy="1719464"/>
          </a:xfrm>
          <a:prstGeom prst="bentConnector3">
            <a:avLst>
              <a:gd name="adj1" fmla="val 59675"/>
            </a:avLst>
          </a:prstGeom>
          <a:solidFill>
            <a:schemeClr val="accent1"/>
          </a:solidFill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0698F2D-C406-5A56-15A5-A84D1CE400A0}"/>
              </a:ext>
            </a:extLst>
          </p:cNvPr>
          <p:cNvSpPr txBox="1"/>
          <p:nvPr/>
        </p:nvSpPr>
        <p:spPr>
          <a:xfrm>
            <a:off x="1559715" y="2965617"/>
            <a:ext cx="90760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/>
              <a:t>Host Interface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C69CE066-9BBA-DD84-3CA8-BF4B7775CCAE}"/>
              </a:ext>
            </a:extLst>
          </p:cNvPr>
          <p:cNvSpPr/>
          <p:nvPr/>
        </p:nvSpPr>
        <p:spPr bwMode="auto">
          <a:xfrm>
            <a:off x="10416314" y="1351674"/>
            <a:ext cx="1569779" cy="691713"/>
          </a:xfrm>
          <a:prstGeom prst="wedgeRectCallout">
            <a:avLst>
              <a:gd name="adj1" fmla="val -21758"/>
              <a:gd name="adj2" fmla="val 115665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b="1">
                <a:solidFill>
                  <a:srgbClr val="FFFFFF"/>
                </a:solidFill>
              </a:rPr>
              <a:t>Reuse LV Window Code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5FF8238D-B509-421E-A76E-9478B3A7B428}"/>
              </a:ext>
            </a:extLst>
          </p:cNvPr>
          <p:cNvSpPr/>
          <p:nvPr/>
        </p:nvSpPr>
        <p:spPr bwMode="auto">
          <a:xfrm>
            <a:off x="12366874" y="5430076"/>
            <a:ext cx="1714337" cy="1233521"/>
          </a:xfrm>
          <a:prstGeom prst="wedgeRectCallout">
            <a:avLst>
              <a:gd name="adj1" fmla="val -80449"/>
              <a:gd name="adj2" fmla="val -21757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rgbClr val="FFFFFF"/>
                </a:solidFill>
              </a:rPr>
              <a:t>Reuse Aurora 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b="1">
                <a:solidFill>
                  <a:srgbClr val="FFFFFF"/>
                </a:solidFill>
              </a:rPr>
              <a:t>CLIP Code</a:t>
            </a:r>
          </a:p>
        </p:txBody>
      </p:sp>
    </p:spTree>
    <p:extLst>
      <p:ext uri="{BB962C8B-B14F-4D97-AF65-F5344CB8AC3E}">
        <p14:creationId xmlns:p14="http://schemas.microsoft.com/office/powerpoint/2010/main" val="3461160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940F3C-E9AC-E102-3C4E-247F0912A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User Tools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44FAB34-403C-D112-9B84-D2A21E1537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3212643"/>
              </p:ext>
            </p:extLst>
          </p:nvPr>
        </p:nvGraphicFramePr>
        <p:xfrm>
          <a:off x="584195" y="1198440"/>
          <a:ext cx="11582405" cy="6269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9935">
                  <a:extLst>
                    <a:ext uri="{9D8B030D-6E8A-4147-A177-3AD203B41FA5}">
                      <a16:colId xmlns:a16="http://schemas.microsoft.com/office/drawing/2014/main" val="1831418997"/>
                    </a:ext>
                  </a:extLst>
                </a:gridCol>
                <a:gridCol w="8542470">
                  <a:extLst>
                    <a:ext uri="{9D8B030D-6E8A-4147-A177-3AD203B41FA5}">
                      <a16:colId xmlns:a16="http://schemas.microsoft.com/office/drawing/2014/main" val="1552327695"/>
                    </a:ext>
                  </a:extLst>
                </a:gridCol>
              </a:tblGrid>
              <a:tr h="457603">
                <a:tc>
                  <a:txBody>
                    <a:bodyPr/>
                    <a:lstStyle/>
                    <a:p>
                      <a:r>
                        <a:rPr lang="en-US" sz="1600"/>
                        <a:t>Tool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Purpose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986812"/>
                  </a:ext>
                </a:extLst>
              </a:tr>
              <a:tr h="457603">
                <a:tc>
                  <a:txBody>
                    <a:bodyPr/>
                    <a:lstStyle/>
                    <a:p>
                      <a:r>
                        <a:rPr lang="en-US" sz="1600"/>
                        <a:t>projectsettings.ini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Specify tool versions, Vivado project settings, and HDL file paths used by the user tools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3539599"/>
                  </a:ext>
                </a:extLst>
              </a:tr>
              <a:tr h="777926">
                <a:tc>
                  <a:txBody>
                    <a:bodyPr/>
                    <a:lstStyle/>
                    <a:p>
                      <a:r>
                        <a:rPr lang="en-US" sz="1600"/>
                        <a:t>vivadoprojectsources.txt</a:t>
                      </a:r>
                    </a:p>
                    <a:p>
                      <a:r>
                        <a:rPr lang="en-US" sz="1600"/>
                        <a:t>vivadoprojectdeps.txt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List source and dependency HDL files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8891578"/>
                  </a:ext>
                </a:extLst>
              </a:tr>
              <a:tr h="457603"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setenv.bat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Put tools into the command prompt path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35656424"/>
                  </a:ext>
                </a:extLst>
              </a:tr>
              <a:tr h="457603"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extractdependencies.bat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Extract the dependencies zip file into the correct location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348166"/>
                  </a:ext>
                </a:extLst>
              </a:tr>
              <a:tr h="457603">
                <a:tc>
                  <a:txBody>
                    <a:bodyPr/>
                    <a:lstStyle/>
                    <a:p>
                      <a:r>
                        <a:rPr lang="en-US" sz="1600"/>
                        <a:t>createvivadoproject.bat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Creates a Vivado project based on parameters and files specified in projectsettings.ini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89951140"/>
                  </a:ext>
                </a:extLst>
              </a:tr>
              <a:tr h="457603"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launchvivado.bat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Launches the desired version of Vivado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3751049"/>
                  </a:ext>
                </a:extLst>
              </a:tr>
              <a:tr h="457603"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migrateclip.bat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Converts CLIP HDL and XML files into code that can be used in the HDL workflow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850656"/>
                  </a:ext>
                </a:extLst>
              </a:tr>
              <a:tr h="457603"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genlvtargetsupport.bat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Generate LV FPGA target plugin files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323406"/>
                  </a:ext>
                </a:extLst>
              </a:tr>
              <a:tr h="457603"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installlvtargetsupport.bat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Install LV FPGA target plugin files into the LVAddons folder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4883489"/>
                  </a:ext>
                </a:extLst>
              </a:tr>
              <a:tr h="457603"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extractlvwindow.bat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Extract the LV Window netlist and other files from a LV Vivado Project Export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1271465"/>
                  </a:ext>
                </a:extLst>
              </a:tr>
              <a:tr h="457603"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Vivado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Build and debug FPGA bitstreams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60223888"/>
                  </a:ext>
                </a:extLst>
              </a:tr>
              <a:tr h="457603">
                <a:tc>
                  <a:txBody>
                    <a:bodyPr/>
                    <a:lstStyle/>
                    <a:p>
                      <a:pPr marL="0" marR="0" lvl="0" indent="0" algn="l" defTabSz="14630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LabVIEW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Author LV code, generate HDL for use in HDL workflow, build bitfiles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49677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6159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218493-9D7C-0EF3-1B30-F45C7C7793CD}"/>
              </a:ext>
            </a:extLst>
          </p:cNvPr>
          <p:cNvSpPr/>
          <p:nvPr/>
        </p:nvSpPr>
        <p:spPr bwMode="auto">
          <a:xfrm>
            <a:off x="5426416" y="1083733"/>
            <a:ext cx="5199251" cy="708659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F2E4DE-3439-33E2-5518-215F26709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projectsettings.ini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DDC209-E92B-E631-5B69-2615295259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975"/>
          <a:stretch>
            <a:fillRect/>
          </a:stretch>
        </p:blipFill>
        <p:spPr>
          <a:xfrm>
            <a:off x="5511086" y="1363134"/>
            <a:ext cx="4750514" cy="665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946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1019B9-8506-8CBC-E66A-ED08012A6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F640EF6-E993-E563-E1D5-9962A6952619}"/>
              </a:ext>
            </a:extLst>
          </p:cNvPr>
          <p:cNvSpPr/>
          <p:nvPr/>
        </p:nvSpPr>
        <p:spPr bwMode="auto">
          <a:xfrm>
            <a:off x="5426416" y="1083733"/>
            <a:ext cx="5199251" cy="708659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9F0394-E0E4-9A3E-967A-6698553AC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projectsettings.ini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80603A-B3DB-15AA-B349-4A4772FA5A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975"/>
          <a:stretch>
            <a:fillRect/>
          </a:stretch>
        </p:blipFill>
        <p:spPr>
          <a:xfrm>
            <a:off x="5511086" y="1363134"/>
            <a:ext cx="4750514" cy="6654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D7F50CA-FD0F-A068-0486-91FD2754A679}"/>
              </a:ext>
            </a:extLst>
          </p:cNvPr>
          <p:cNvSpPr/>
          <p:nvPr/>
        </p:nvSpPr>
        <p:spPr bwMode="auto">
          <a:xfrm>
            <a:off x="169333" y="1185333"/>
            <a:ext cx="10718800" cy="770467"/>
          </a:xfrm>
          <a:prstGeom prst="rect">
            <a:avLst/>
          </a:prstGeom>
          <a:solidFill>
            <a:schemeClr val="accent1">
              <a:alpha val="6000"/>
            </a:schemeClr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DB1124-A988-EE6D-BA7A-C022B61CEE78}"/>
              </a:ext>
            </a:extLst>
          </p:cNvPr>
          <p:cNvSpPr/>
          <p:nvPr/>
        </p:nvSpPr>
        <p:spPr bwMode="auto">
          <a:xfrm>
            <a:off x="169333" y="2060091"/>
            <a:ext cx="10718800" cy="1241413"/>
          </a:xfrm>
          <a:prstGeom prst="rect">
            <a:avLst/>
          </a:prstGeom>
          <a:solidFill>
            <a:schemeClr val="accent1">
              <a:alpha val="6000"/>
            </a:schemeClr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D25287-2E94-50DC-C26F-EE97E20F2BD6}"/>
              </a:ext>
            </a:extLst>
          </p:cNvPr>
          <p:cNvSpPr/>
          <p:nvPr/>
        </p:nvSpPr>
        <p:spPr bwMode="auto">
          <a:xfrm>
            <a:off x="169333" y="3389859"/>
            <a:ext cx="10718800" cy="2691295"/>
          </a:xfrm>
          <a:prstGeom prst="rect">
            <a:avLst/>
          </a:prstGeom>
          <a:solidFill>
            <a:schemeClr val="accent1">
              <a:alpha val="6000"/>
            </a:schemeClr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08492B-F7A4-A326-89F6-E3365B709C8D}"/>
              </a:ext>
            </a:extLst>
          </p:cNvPr>
          <p:cNvSpPr/>
          <p:nvPr/>
        </p:nvSpPr>
        <p:spPr bwMode="auto">
          <a:xfrm>
            <a:off x="169333" y="6177476"/>
            <a:ext cx="10718800" cy="1936780"/>
          </a:xfrm>
          <a:prstGeom prst="rect">
            <a:avLst/>
          </a:prstGeom>
          <a:solidFill>
            <a:schemeClr val="accent1">
              <a:alpha val="6000"/>
            </a:schemeClr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6F6687-C3DA-AAD6-F035-786C6C6C1509}"/>
              </a:ext>
            </a:extLst>
          </p:cNvPr>
          <p:cNvSpPr txBox="1"/>
          <p:nvPr/>
        </p:nvSpPr>
        <p:spPr>
          <a:xfrm>
            <a:off x="169333" y="1204443"/>
            <a:ext cx="3090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General Settings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E380B3-49E4-7F14-72AF-54B6CA7DCE1E}"/>
              </a:ext>
            </a:extLst>
          </p:cNvPr>
          <p:cNvSpPr txBox="1"/>
          <p:nvPr/>
        </p:nvSpPr>
        <p:spPr>
          <a:xfrm>
            <a:off x="169333" y="2107154"/>
            <a:ext cx="30903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Vivado Project Settings</a:t>
            </a:r>
          </a:p>
          <a:p>
            <a:endParaRPr lang="en-US" sz="2000"/>
          </a:p>
          <a:p>
            <a:r>
              <a:rPr lang="en-US" sz="1600"/>
              <a:t>createvivadoproject.bat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A9D44D-BB96-06D9-5A7F-DCB67C7A9818}"/>
              </a:ext>
            </a:extLst>
          </p:cNvPr>
          <p:cNvSpPr txBox="1"/>
          <p:nvPr/>
        </p:nvSpPr>
        <p:spPr>
          <a:xfrm>
            <a:off x="198437" y="3397279"/>
            <a:ext cx="30903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LVFPGA Target Settings</a:t>
            </a:r>
          </a:p>
          <a:p>
            <a:endParaRPr lang="en-US" sz="2000"/>
          </a:p>
          <a:p>
            <a:r>
              <a:rPr lang="en-US" sz="1600"/>
              <a:t>genlvtargetsupport.bat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E56BD9-4FC6-104C-AB8E-D9FE0C6866A0}"/>
              </a:ext>
            </a:extLst>
          </p:cNvPr>
          <p:cNvSpPr txBox="1"/>
          <p:nvPr/>
        </p:nvSpPr>
        <p:spPr>
          <a:xfrm>
            <a:off x="198437" y="6191759"/>
            <a:ext cx="309033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/>
              <a:t>CLIP Migration Settings</a:t>
            </a:r>
          </a:p>
          <a:p>
            <a:endParaRPr lang="en-US" sz="2000"/>
          </a:p>
          <a:p>
            <a:r>
              <a:rPr lang="en-US" sz="1600"/>
              <a:t>migrateclip.bat</a:t>
            </a:r>
          </a:p>
        </p:txBody>
      </p:sp>
    </p:spTree>
    <p:extLst>
      <p:ext uri="{BB962C8B-B14F-4D97-AF65-F5344CB8AC3E}">
        <p14:creationId xmlns:p14="http://schemas.microsoft.com/office/powerpoint/2010/main" val="1139998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64929C2-15F3-6D90-E7D3-ABB7EBEF7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Settings UX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FB9B86-6321-C6B2-C7BF-0EA6290D7CAC}"/>
              </a:ext>
            </a:extLst>
          </p:cNvPr>
          <p:cNvSpPr/>
          <p:nvPr/>
        </p:nvSpPr>
        <p:spPr bwMode="auto">
          <a:xfrm>
            <a:off x="5426416" y="1209675"/>
            <a:ext cx="5199251" cy="69151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7A20F1-4CF2-1AFD-F8C2-57CAA0F862F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7975"/>
          <a:stretch>
            <a:fillRect/>
          </a:stretch>
        </p:blipFill>
        <p:spPr>
          <a:xfrm>
            <a:off x="5511086" y="1363134"/>
            <a:ext cx="4750514" cy="6654800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853EF2D8-D320-1C97-CC71-74E529AAD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237" y="1813186"/>
            <a:ext cx="4643782" cy="5395136"/>
          </a:xfrm>
        </p:spPr>
        <p:txBody>
          <a:bodyPr/>
          <a:lstStyle/>
          <a:p>
            <a:r>
              <a:rPr lang="en-US"/>
              <a:t>Each section is for a different function</a:t>
            </a:r>
          </a:p>
          <a:p>
            <a:endParaRPr lang="en-US"/>
          </a:p>
          <a:p>
            <a:r>
              <a:rPr lang="en-US"/>
              <a:t>Functions generally process input files and generate output files</a:t>
            </a:r>
          </a:p>
          <a:p>
            <a:endParaRPr lang="en-US"/>
          </a:p>
          <a:p>
            <a:r>
              <a:rPr lang="en-US"/>
              <a:t>Balance hard-coding paths and file names vs. leaving them as settings in the </a:t>
            </a:r>
            <a:r>
              <a:rPr lang="en-US" err="1"/>
              <a:t>ini</a:t>
            </a:r>
            <a:r>
              <a:rPr lang="en-US"/>
              <a:t> file</a:t>
            </a:r>
          </a:p>
          <a:p>
            <a:endParaRPr lang="en-US"/>
          </a:p>
          <a:p>
            <a:r>
              <a:rPr lang="en-US"/>
              <a:t>Standard flow uses default file locations and manually runs functions from the command line</a:t>
            </a:r>
          </a:p>
          <a:p>
            <a:endParaRPr lang="en-US"/>
          </a:p>
          <a:p>
            <a:r>
              <a:rPr lang="en-US"/>
              <a:t>Functions can be automated into a customer’s toolchain with customized file paths</a:t>
            </a:r>
          </a:p>
          <a:p>
            <a:endParaRPr lang="en-US"/>
          </a:p>
          <a:p>
            <a:r>
              <a:rPr lang="en-US"/>
              <a:t>Considering passing parameters or the path to an </a:t>
            </a:r>
            <a:r>
              <a:rPr lang="en-US" err="1"/>
              <a:t>ini</a:t>
            </a:r>
            <a:r>
              <a:rPr lang="en-US"/>
              <a:t> file into the functions</a:t>
            </a:r>
          </a:p>
          <a:p>
            <a:endParaRPr lang="en-US"/>
          </a:p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1B8104C-07DA-0242-3D8C-792DC659C045}"/>
              </a:ext>
            </a:extLst>
          </p:cNvPr>
          <p:cNvGrpSpPr/>
          <p:nvPr/>
        </p:nvGrpSpPr>
        <p:grpSpPr>
          <a:xfrm>
            <a:off x="10943890" y="2022265"/>
            <a:ext cx="1204550" cy="755506"/>
            <a:chOff x="9228662" y="1710265"/>
            <a:chExt cx="2201336" cy="1380700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2A39ADC-41FF-DEEB-6948-72197323C651}"/>
                </a:ext>
              </a:extLst>
            </p:cNvPr>
            <p:cNvSpPr/>
            <p:nvPr/>
          </p:nvSpPr>
          <p:spPr bwMode="auto">
            <a:xfrm>
              <a:off x="9228664" y="2006598"/>
              <a:ext cx="2201334" cy="108436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40EEAAA-5888-3754-261E-8C964E529D4D}"/>
                </a:ext>
              </a:extLst>
            </p:cNvPr>
            <p:cNvSpPr/>
            <p:nvPr/>
          </p:nvSpPr>
          <p:spPr bwMode="auto">
            <a:xfrm>
              <a:off x="9228662" y="1710265"/>
              <a:ext cx="1210734" cy="6917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/>
                <a:t>input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7D050BB-8159-7305-90C3-29D522997861}"/>
              </a:ext>
            </a:extLst>
          </p:cNvPr>
          <p:cNvGrpSpPr/>
          <p:nvPr/>
        </p:nvGrpSpPr>
        <p:grpSpPr>
          <a:xfrm>
            <a:off x="13111526" y="2022265"/>
            <a:ext cx="1204550" cy="755506"/>
            <a:chOff x="9228662" y="3387298"/>
            <a:chExt cx="2201336" cy="1380700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B18EB954-625D-9C5F-AD58-1E97A96E6E6C}"/>
                </a:ext>
              </a:extLst>
            </p:cNvPr>
            <p:cNvSpPr/>
            <p:nvPr/>
          </p:nvSpPr>
          <p:spPr bwMode="auto">
            <a:xfrm>
              <a:off x="9228664" y="3683631"/>
              <a:ext cx="2201334" cy="108436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91029D25-B5E7-E8EC-AF9C-4A4DEA8D3D7C}"/>
                </a:ext>
              </a:extLst>
            </p:cNvPr>
            <p:cNvSpPr/>
            <p:nvPr/>
          </p:nvSpPr>
          <p:spPr bwMode="auto">
            <a:xfrm>
              <a:off x="9228662" y="3387298"/>
              <a:ext cx="1210734" cy="6917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/>
                <a:t>output</a:t>
              </a:r>
            </a:p>
          </p:txBody>
        </p:sp>
      </p:grp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9C158AD4-2868-1D18-EBCF-EFD19AF9FF27}"/>
              </a:ext>
            </a:extLst>
          </p:cNvPr>
          <p:cNvSpPr/>
          <p:nvPr/>
        </p:nvSpPr>
        <p:spPr bwMode="auto">
          <a:xfrm>
            <a:off x="12344400" y="2305050"/>
            <a:ext cx="609600" cy="371475"/>
          </a:xfrm>
          <a:prstGeom prst="rightArrow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795A2E-3FC4-9E36-40BC-CE72341AA811}"/>
              </a:ext>
            </a:extLst>
          </p:cNvPr>
          <p:cNvSpPr txBox="1"/>
          <p:nvPr/>
        </p:nvSpPr>
        <p:spPr>
          <a:xfrm>
            <a:off x="10838389" y="1062981"/>
            <a:ext cx="3157516" cy="750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/>
              <a:t>Command Line</a:t>
            </a:r>
          </a:p>
          <a:p>
            <a:pPr>
              <a:lnSpc>
                <a:spcPct val="150000"/>
              </a:lnSpc>
            </a:pPr>
            <a:r>
              <a:rPr lang="en-US" sz="1400">
                <a:latin typeface="Consolas" panose="020B0609020204030204" pitchFamily="49" charset="0"/>
              </a:rPr>
              <a:t>genlvtargetsupport.bat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06AECA-1B8B-70A1-CAF9-1418AA2C43DE}"/>
              </a:ext>
            </a:extLst>
          </p:cNvPr>
          <p:cNvSpPr/>
          <p:nvPr/>
        </p:nvSpPr>
        <p:spPr bwMode="auto">
          <a:xfrm>
            <a:off x="11606392" y="4429315"/>
            <a:ext cx="1204550" cy="52243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5D0A1A-49F8-A8BC-BEEE-438373FC2D37}"/>
              </a:ext>
            </a:extLst>
          </p:cNvPr>
          <p:cNvSpPr/>
          <p:nvPr/>
        </p:nvSpPr>
        <p:spPr bwMode="auto">
          <a:xfrm>
            <a:off x="11606392" y="5852881"/>
            <a:ext cx="1204550" cy="52243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t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latin typeface="Consolas" panose="020B0609020204030204" pitchFamily="49" charset="0"/>
              </a:rPr>
              <a:t>genlvtarget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latin typeface="Consolas" panose="020B0609020204030204" pitchFamily="49" charset="0"/>
              </a:rPr>
              <a:t>support.bat</a:t>
            </a:r>
          </a:p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200" b="1">
              <a:solidFill>
                <a:srgbClr val="FFFFFF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1377D5B-BA6F-42AE-C927-644D66501D5E}"/>
              </a:ext>
            </a:extLst>
          </p:cNvPr>
          <p:cNvSpPr/>
          <p:nvPr/>
        </p:nvSpPr>
        <p:spPr bwMode="auto">
          <a:xfrm>
            <a:off x="11606392" y="6571132"/>
            <a:ext cx="1204550" cy="52243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4073D14-9C97-9F1A-5006-1D8188A14F50}"/>
              </a:ext>
            </a:extLst>
          </p:cNvPr>
          <p:cNvGrpSpPr/>
          <p:nvPr/>
        </p:nvGrpSpPr>
        <p:grpSpPr>
          <a:xfrm>
            <a:off x="12925580" y="5136165"/>
            <a:ext cx="1204550" cy="755506"/>
            <a:chOff x="9228662" y="1710265"/>
            <a:chExt cx="2201336" cy="1380700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8653ADD9-BA64-2C11-377B-C3703BFED8EE}"/>
                </a:ext>
              </a:extLst>
            </p:cNvPr>
            <p:cNvSpPr/>
            <p:nvPr/>
          </p:nvSpPr>
          <p:spPr bwMode="auto">
            <a:xfrm>
              <a:off x="9228664" y="2006598"/>
              <a:ext cx="2201334" cy="108436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EF1543DD-5FA1-8A21-B37E-3BBF44BCAD99}"/>
                </a:ext>
              </a:extLst>
            </p:cNvPr>
            <p:cNvSpPr/>
            <p:nvPr/>
          </p:nvSpPr>
          <p:spPr bwMode="auto">
            <a:xfrm>
              <a:off x="9228662" y="1710265"/>
              <a:ext cx="1210734" cy="6917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/>
                <a:t>input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0A1D161-4DAE-D78D-2AFE-E9E8588BE543}"/>
              </a:ext>
            </a:extLst>
          </p:cNvPr>
          <p:cNvGrpSpPr/>
          <p:nvPr/>
        </p:nvGrpSpPr>
        <p:grpSpPr>
          <a:xfrm>
            <a:off x="12925580" y="6478503"/>
            <a:ext cx="1204550" cy="755506"/>
            <a:chOff x="9228662" y="3387298"/>
            <a:chExt cx="2201336" cy="138070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6428BDB2-99C9-409E-1724-C8C5B5C8D252}"/>
                </a:ext>
              </a:extLst>
            </p:cNvPr>
            <p:cNvSpPr/>
            <p:nvPr/>
          </p:nvSpPr>
          <p:spPr bwMode="auto">
            <a:xfrm>
              <a:off x="9228664" y="3683631"/>
              <a:ext cx="2201334" cy="108436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7FD5FED3-A45A-99EF-1977-E2F6108D9429}"/>
                </a:ext>
              </a:extLst>
            </p:cNvPr>
            <p:cNvSpPr/>
            <p:nvPr/>
          </p:nvSpPr>
          <p:spPr bwMode="auto">
            <a:xfrm>
              <a:off x="9228662" y="3387298"/>
              <a:ext cx="1210734" cy="6917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/>
                <a:t>output</a:t>
              </a:r>
            </a:p>
          </p:txBody>
        </p:sp>
      </p:grp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41FD2422-F464-A379-48A2-E70007F54709}"/>
              </a:ext>
            </a:extLst>
          </p:cNvPr>
          <p:cNvSpPr/>
          <p:nvPr/>
        </p:nvSpPr>
        <p:spPr bwMode="auto">
          <a:xfrm rot="5400000">
            <a:off x="13190968" y="6000331"/>
            <a:ext cx="378498" cy="371475"/>
          </a:xfrm>
          <a:prstGeom prst="rightArrow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5170745-D41A-AA89-9833-EEE50332EDAC}"/>
              </a:ext>
            </a:extLst>
          </p:cNvPr>
          <p:cNvSpPr/>
          <p:nvPr/>
        </p:nvSpPr>
        <p:spPr bwMode="auto">
          <a:xfrm>
            <a:off x="11606392" y="5141098"/>
            <a:ext cx="1204550" cy="522437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7673621-3C78-5F8C-188B-B1CD2DEC0776}"/>
              </a:ext>
            </a:extLst>
          </p:cNvPr>
          <p:cNvSpPr txBox="1"/>
          <p:nvPr/>
        </p:nvSpPr>
        <p:spPr>
          <a:xfrm>
            <a:off x="10832600" y="3876623"/>
            <a:ext cx="3157516" cy="42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b="1"/>
              <a:t>Customer Build Process</a:t>
            </a:r>
            <a:endParaRPr lang="en-US" sz="1400">
              <a:latin typeface="Consolas" panose="020B0609020204030204" pitchFamily="49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6410B2F-7C09-1ED2-5870-DAE755EAED08}"/>
              </a:ext>
            </a:extLst>
          </p:cNvPr>
          <p:cNvCxnSpPr>
            <a:stCxn id="16" idx="2"/>
            <a:endCxn id="26" idx="0"/>
          </p:cNvCxnSpPr>
          <p:nvPr/>
        </p:nvCxnSpPr>
        <p:spPr bwMode="auto">
          <a:xfrm>
            <a:off x="12208667" y="4951752"/>
            <a:ext cx="0" cy="18934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FF50EAF-213E-1A91-D781-093CB12C23A9}"/>
              </a:ext>
            </a:extLst>
          </p:cNvPr>
          <p:cNvCxnSpPr>
            <a:stCxn id="26" idx="2"/>
            <a:endCxn id="17" idx="0"/>
          </p:cNvCxnSpPr>
          <p:nvPr/>
        </p:nvCxnSpPr>
        <p:spPr bwMode="auto">
          <a:xfrm>
            <a:off x="12208667" y="5663535"/>
            <a:ext cx="0" cy="18934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02BD61D-89C3-1945-DF89-4497875928EE}"/>
              </a:ext>
            </a:extLst>
          </p:cNvPr>
          <p:cNvCxnSpPr>
            <a:stCxn id="17" idx="2"/>
            <a:endCxn id="18" idx="0"/>
          </p:cNvCxnSpPr>
          <p:nvPr/>
        </p:nvCxnSpPr>
        <p:spPr bwMode="auto">
          <a:xfrm>
            <a:off x="12208667" y="6375318"/>
            <a:ext cx="0" cy="19581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FFF539B7-24C3-D1E0-2439-6E9AF6F9C783}"/>
              </a:ext>
            </a:extLst>
          </p:cNvPr>
          <p:cNvSpPr/>
          <p:nvPr/>
        </p:nvSpPr>
        <p:spPr bwMode="auto">
          <a:xfrm>
            <a:off x="5304545" y="1185333"/>
            <a:ext cx="5443385" cy="770467"/>
          </a:xfrm>
          <a:prstGeom prst="rect">
            <a:avLst/>
          </a:prstGeom>
          <a:solidFill>
            <a:schemeClr val="accent1">
              <a:alpha val="6000"/>
            </a:schemeClr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13FA78-337A-2AD1-62CB-6845CE985BA5}"/>
              </a:ext>
            </a:extLst>
          </p:cNvPr>
          <p:cNvSpPr/>
          <p:nvPr/>
        </p:nvSpPr>
        <p:spPr bwMode="auto">
          <a:xfrm>
            <a:off x="5304545" y="2060091"/>
            <a:ext cx="5443385" cy="1241413"/>
          </a:xfrm>
          <a:prstGeom prst="rect">
            <a:avLst/>
          </a:prstGeom>
          <a:solidFill>
            <a:schemeClr val="accent1">
              <a:alpha val="6000"/>
            </a:schemeClr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5A71F0C-04D4-00F9-CD23-CA93D09359A3}"/>
              </a:ext>
            </a:extLst>
          </p:cNvPr>
          <p:cNvSpPr/>
          <p:nvPr/>
        </p:nvSpPr>
        <p:spPr bwMode="auto">
          <a:xfrm>
            <a:off x="5304545" y="3389859"/>
            <a:ext cx="5443385" cy="2691295"/>
          </a:xfrm>
          <a:prstGeom prst="rect">
            <a:avLst/>
          </a:prstGeom>
          <a:solidFill>
            <a:schemeClr val="accent1">
              <a:alpha val="6000"/>
            </a:schemeClr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8D7DC3F-351B-A941-C81A-AE1E26F852AA}"/>
              </a:ext>
            </a:extLst>
          </p:cNvPr>
          <p:cNvSpPr/>
          <p:nvPr/>
        </p:nvSpPr>
        <p:spPr bwMode="auto">
          <a:xfrm>
            <a:off x="5304545" y="6177476"/>
            <a:ext cx="5443385" cy="1936780"/>
          </a:xfrm>
          <a:prstGeom prst="rect">
            <a:avLst/>
          </a:prstGeom>
          <a:solidFill>
            <a:schemeClr val="accent1">
              <a:alpha val="6000"/>
            </a:schemeClr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595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D2D46D5D-8D4B-730B-C92E-AA8F60EE53A2}"/>
              </a:ext>
            </a:extLst>
          </p:cNvPr>
          <p:cNvSpPr/>
          <p:nvPr/>
        </p:nvSpPr>
        <p:spPr bwMode="auto">
          <a:xfrm>
            <a:off x="503238" y="1473928"/>
            <a:ext cx="4436532" cy="18290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152921-8658-B80F-2BB4-00C8EA962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createvivadoproject.bat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844E170-4F17-146B-FF03-E1AE2BF95F25}"/>
              </a:ext>
            </a:extLst>
          </p:cNvPr>
          <p:cNvGrpSpPr/>
          <p:nvPr/>
        </p:nvGrpSpPr>
        <p:grpSpPr>
          <a:xfrm>
            <a:off x="8986833" y="3811192"/>
            <a:ext cx="2201336" cy="1380700"/>
            <a:chOff x="9228662" y="1710265"/>
            <a:chExt cx="2201336" cy="138070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E1A3249B-8850-4C67-CD4C-BAD8AC3D9EFE}"/>
                </a:ext>
              </a:extLst>
            </p:cNvPr>
            <p:cNvSpPr/>
            <p:nvPr/>
          </p:nvSpPr>
          <p:spPr bwMode="auto">
            <a:xfrm>
              <a:off x="9228664" y="2006598"/>
              <a:ext cx="2201334" cy="108436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07F0EB7F-469D-6EC3-1C53-A6914CEEE87F}"/>
                </a:ext>
              </a:extLst>
            </p:cNvPr>
            <p:cNvSpPr/>
            <p:nvPr/>
          </p:nvSpPr>
          <p:spPr bwMode="auto">
            <a:xfrm>
              <a:off x="9228662" y="1710265"/>
              <a:ext cx="1210734" cy="6917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/>
                <a:t>gathereddeps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46EB06E-F7A4-BC61-65FB-53B7C8DFD34C}"/>
              </a:ext>
            </a:extLst>
          </p:cNvPr>
          <p:cNvGrpSpPr/>
          <p:nvPr/>
        </p:nvGrpSpPr>
        <p:grpSpPr>
          <a:xfrm>
            <a:off x="9033402" y="5773594"/>
            <a:ext cx="2201336" cy="1380700"/>
            <a:chOff x="9228662" y="3387298"/>
            <a:chExt cx="2201336" cy="1380700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5C34F1AF-9429-F982-A12F-9321A62EA693}"/>
                </a:ext>
              </a:extLst>
            </p:cNvPr>
            <p:cNvSpPr/>
            <p:nvPr/>
          </p:nvSpPr>
          <p:spPr bwMode="auto">
            <a:xfrm>
              <a:off x="9228664" y="3683631"/>
              <a:ext cx="2201334" cy="108436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A8E7D0C1-6B09-4D8C-143C-8798F622E7E1}"/>
                </a:ext>
              </a:extLst>
            </p:cNvPr>
            <p:cNvSpPr/>
            <p:nvPr/>
          </p:nvSpPr>
          <p:spPr bwMode="auto">
            <a:xfrm>
              <a:off x="9228662" y="3387298"/>
              <a:ext cx="1210734" cy="6917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/>
                <a:t>VivadoProject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E76E4F7A-733A-0328-3933-A4FF35DF42BD}"/>
              </a:ext>
            </a:extLst>
          </p:cNvPr>
          <p:cNvSpPr/>
          <p:nvPr/>
        </p:nvSpPr>
        <p:spPr bwMode="auto">
          <a:xfrm>
            <a:off x="503238" y="4883503"/>
            <a:ext cx="4233331" cy="6917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/>
              <a:t>../common/</a:t>
            </a:r>
            <a:r>
              <a:rPr lang="en-US" sz="1200" err="1"/>
              <a:t>rtl-lvfpga</a:t>
            </a:r>
            <a:r>
              <a:rPr lang="en-US" sz="1200"/>
              <a:t>/</a:t>
            </a:r>
            <a:r>
              <a:rPr lang="en-US" sz="1200" err="1"/>
              <a:t>buffers.vhd</a:t>
            </a:r>
            <a:endParaRPr lang="en-US" sz="120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/>
              <a:t>../</a:t>
            </a:r>
            <a:r>
              <a:rPr lang="en-US" sz="1200" err="1"/>
              <a:t>rtl-lvfpga</a:t>
            </a:r>
            <a:r>
              <a:rPr lang="en-US" sz="1200"/>
              <a:t>/</a:t>
            </a:r>
            <a:r>
              <a:rPr lang="en-US" sz="1200" err="1"/>
              <a:t>sasquatchtop.vhd</a:t>
            </a:r>
            <a:endParaRPr lang="en-US" sz="12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54F7694-E29C-03B9-F07D-9E18A83DC369}"/>
              </a:ext>
            </a:extLst>
          </p:cNvPr>
          <p:cNvSpPr/>
          <p:nvPr/>
        </p:nvSpPr>
        <p:spPr bwMode="auto">
          <a:xfrm>
            <a:off x="503238" y="4587170"/>
            <a:ext cx="2167467" cy="2963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/>
              <a:t>vivadoprojecsources.txt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127E44-6A31-E355-EC5D-37F7FC900DC1}"/>
              </a:ext>
            </a:extLst>
          </p:cNvPr>
          <p:cNvSpPr/>
          <p:nvPr/>
        </p:nvSpPr>
        <p:spPr bwMode="auto">
          <a:xfrm>
            <a:off x="503240" y="3724201"/>
            <a:ext cx="4233331" cy="6917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/>
              <a:t>../../deps/</a:t>
            </a:r>
            <a:r>
              <a:rPr lang="en-US" sz="1200" err="1"/>
              <a:t>githubdeps</a:t>
            </a:r>
            <a:r>
              <a:rPr lang="en-US" sz="1200"/>
              <a:t>/dram/ </a:t>
            </a:r>
            <a:r>
              <a:rPr lang="en-US" sz="1200" i="1"/>
              <a:t>… long path … </a:t>
            </a:r>
            <a:r>
              <a:rPr lang="en-US" sz="1200"/>
              <a:t>/dram2DP.vhd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/>
              <a:t>../../deps/</a:t>
            </a:r>
            <a:r>
              <a:rPr lang="en-US" sz="1200" err="1"/>
              <a:t>githubdeps</a:t>
            </a:r>
            <a:r>
              <a:rPr lang="en-US" sz="1200"/>
              <a:t>/</a:t>
            </a:r>
            <a:r>
              <a:rPr lang="en-US" sz="1200" err="1"/>
              <a:t>fpga</a:t>
            </a:r>
            <a:r>
              <a:rPr lang="en-US" sz="1200"/>
              <a:t>/ </a:t>
            </a:r>
            <a:r>
              <a:rPr lang="en-US" sz="1200" i="1"/>
              <a:t>... long path … </a:t>
            </a:r>
            <a:r>
              <a:rPr lang="en-US" sz="1200"/>
              <a:t>/</a:t>
            </a:r>
            <a:r>
              <a:rPr lang="en-US" sz="1200" err="1"/>
              <a:t>flop.vhd</a:t>
            </a:r>
            <a:endParaRPr lang="en-US" sz="12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0699CA-DC8A-1536-7B19-63628ADBBE9A}"/>
              </a:ext>
            </a:extLst>
          </p:cNvPr>
          <p:cNvSpPr/>
          <p:nvPr/>
        </p:nvSpPr>
        <p:spPr bwMode="auto">
          <a:xfrm>
            <a:off x="503240" y="3427868"/>
            <a:ext cx="2167467" cy="2963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/>
              <a:t>vivadoprojecdeps.txt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5BF6ADC-8B3A-0146-638E-34250BB9E53D}"/>
              </a:ext>
            </a:extLst>
          </p:cNvPr>
          <p:cNvSpPr/>
          <p:nvPr/>
        </p:nvSpPr>
        <p:spPr bwMode="auto">
          <a:xfrm>
            <a:off x="4262439" y="6177212"/>
            <a:ext cx="3170764" cy="69171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t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/>
              <a:t>add file ../</a:t>
            </a:r>
            <a:r>
              <a:rPr lang="en-US" sz="1200" err="1"/>
              <a:t>rtl-lvfpga</a:t>
            </a:r>
            <a:r>
              <a:rPr lang="en-US" sz="1200"/>
              <a:t>/</a:t>
            </a:r>
            <a:r>
              <a:rPr lang="en-US" sz="1200" err="1"/>
              <a:t>sasquatchtop.vhd</a:t>
            </a:r>
            <a:endParaRPr lang="en-US" sz="1200"/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200"/>
              <a:t>add file ../objects/gathereddeps/</a:t>
            </a:r>
            <a:r>
              <a:rPr lang="en-US" sz="1200" err="1"/>
              <a:t>flop.vhd</a:t>
            </a:r>
            <a:endParaRPr lang="en-US" sz="12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298060-81F1-4CC0-617A-112429DD828B}"/>
              </a:ext>
            </a:extLst>
          </p:cNvPr>
          <p:cNvSpPr/>
          <p:nvPr/>
        </p:nvSpPr>
        <p:spPr bwMode="auto">
          <a:xfrm>
            <a:off x="4262437" y="5895837"/>
            <a:ext cx="2167467" cy="2963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 err="1"/>
              <a:t>createvivadoproject.tcl</a:t>
            </a:r>
            <a:endParaRPr lang="en-US" sz="1400"/>
          </a:p>
        </p:txBody>
      </p:sp>
      <p:pic>
        <p:nvPicPr>
          <p:cNvPr id="16" name="Graphic 15" descr="Document outline">
            <a:extLst>
              <a:ext uri="{FF2B5EF4-FFF2-40B4-BE49-F238E27FC236}">
                <a16:creationId xmlns:a16="http://schemas.microsoft.com/office/drawing/2014/main" id="{E5441C5A-6863-0E4A-3310-9A95EA22A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7751" y="4168909"/>
            <a:ext cx="579964" cy="579964"/>
          </a:xfrm>
          <a:prstGeom prst="rect">
            <a:avLst/>
          </a:prstGeom>
        </p:spPr>
      </p:pic>
      <p:pic>
        <p:nvPicPr>
          <p:cNvPr id="17" name="Graphic 16" descr="Document outline">
            <a:extLst>
              <a:ext uri="{FF2B5EF4-FFF2-40B4-BE49-F238E27FC236}">
                <a16:creationId xmlns:a16="http://schemas.microsoft.com/office/drawing/2014/main" id="{0E14E143-C827-1AC8-66EE-FA18F5BB3F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1451" y="4168909"/>
            <a:ext cx="579964" cy="579964"/>
          </a:xfrm>
          <a:prstGeom prst="rect">
            <a:avLst/>
          </a:prstGeom>
        </p:spPr>
      </p:pic>
      <p:pic>
        <p:nvPicPr>
          <p:cNvPr id="18" name="Graphic 17" descr="Document outline">
            <a:extLst>
              <a:ext uri="{FF2B5EF4-FFF2-40B4-BE49-F238E27FC236}">
                <a16:creationId xmlns:a16="http://schemas.microsoft.com/office/drawing/2014/main" id="{A5743E37-FCC5-FC31-D558-5426F2CE9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23034" y="4168909"/>
            <a:ext cx="579964" cy="579964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B8C9713-7198-C345-4FB6-EF960FE5A576}"/>
              </a:ext>
            </a:extLst>
          </p:cNvPr>
          <p:cNvCxnSpPr>
            <a:cxnSpLocks/>
          </p:cNvCxnSpPr>
          <p:nvPr/>
        </p:nvCxnSpPr>
        <p:spPr bwMode="auto">
          <a:xfrm flipH="1">
            <a:off x="7386635" y="4944484"/>
            <a:ext cx="1490136" cy="1173561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88F4712-08FA-CA72-6BEF-1358BF5D755E}"/>
              </a:ext>
            </a:extLst>
          </p:cNvPr>
          <p:cNvCxnSpPr>
            <a:cxnSpLocks/>
          </p:cNvCxnSpPr>
          <p:nvPr/>
        </p:nvCxnSpPr>
        <p:spPr bwMode="auto">
          <a:xfrm>
            <a:off x="2912004" y="5229359"/>
            <a:ext cx="1274234" cy="94785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DDD8F08-2A2B-62CE-800F-CE9D96EA3F5E}"/>
              </a:ext>
            </a:extLst>
          </p:cNvPr>
          <p:cNvCxnSpPr>
            <a:cxnSpLocks/>
          </p:cNvCxnSpPr>
          <p:nvPr/>
        </p:nvCxnSpPr>
        <p:spPr bwMode="auto">
          <a:xfrm>
            <a:off x="4287837" y="4178748"/>
            <a:ext cx="1983316" cy="296333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ABEF17F-3ECA-3108-78D3-D5F928FB3083}"/>
              </a:ext>
            </a:extLst>
          </p:cNvPr>
          <p:cNvSpPr txBox="1"/>
          <p:nvPr/>
        </p:nvSpPr>
        <p:spPr>
          <a:xfrm>
            <a:off x="6184231" y="3464257"/>
            <a:ext cx="2243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dependency files copied into flat gathereddeps folder to avoid long file path problems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53902F1-9575-59E7-B712-C14FBCE5F4BD}"/>
              </a:ext>
            </a:extLst>
          </p:cNvPr>
          <p:cNvSpPr txBox="1"/>
          <p:nvPr/>
        </p:nvSpPr>
        <p:spPr>
          <a:xfrm>
            <a:off x="7448429" y="6546011"/>
            <a:ext cx="17061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TCL script creates Vivado project files</a:t>
            </a: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AF7CF2B8-3163-B382-6F82-9AB650473F1F}"/>
              </a:ext>
            </a:extLst>
          </p:cNvPr>
          <p:cNvSpPr/>
          <p:nvPr/>
        </p:nvSpPr>
        <p:spPr bwMode="auto">
          <a:xfrm>
            <a:off x="7742238" y="4276354"/>
            <a:ext cx="1549400" cy="322240"/>
          </a:xfrm>
          <a:custGeom>
            <a:avLst/>
            <a:gdLst>
              <a:gd name="connsiteX0" fmla="*/ 0 w 1549400"/>
              <a:gd name="connsiteY0" fmla="*/ 262973 h 322240"/>
              <a:gd name="connsiteX1" fmla="*/ 635000 w 1549400"/>
              <a:gd name="connsiteY1" fmla="*/ 506 h 322240"/>
              <a:gd name="connsiteX2" fmla="*/ 1549400 w 1549400"/>
              <a:gd name="connsiteY2" fmla="*/ 322240 h 322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9400" h="322240">
                <a:moveTo>
                  <a:pt x="0" y="262973"/>
                </a:moveTo>
                <a:cubicBezTo>
                  <a:pt x="188383" y="126800"/>
                  <a:pt x="376767" y="-9372"/>
                  <a:pt x="635000" y="506"/>
                </a:cubicBezTo>
                <a:cubicBezTo>
                  <a:pt x="893233" y="10384"/>
                  <a:pt x="1221316" y="166312"/>
                  <a:pt x="1549400" y="322240"/>
                </a:cubicBezTo>
              </a:path>
            </a:pathLst>
          </a:custGeom>
          <a:noFill/>
          <a:ln w="38100">
            <a:solidFill>
              <a:schemeClr val="tx1"/>
            </a:solidFill>
            <a:round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5743CAB-BADB-C028-B2E4-2D0BFEC38A06}"/>
              </a:ext>
            </a:extLst>
          </p:cNvPr>
          <p:cNvCxnSpPr/>
          <p:nvPr/>
        </p:nvCxnSpPr>
        <p:spPr bwMode="auto">
          <a:xfrm>
            <a:off x="7311415" y="6495127"/>
            <a:ext cx="1980223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C57DB7D9-4813-4074-1A78-FBDD683C7A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042" y="1519161"/>
            <a:ext cx="3724795" cy="1752845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D2A49E18-AA45-D4C8-5374-CC2C59ADDBD1}"/>
              </a:ext>
            </a:extLst>
          </p:cNvPr>
          <p:cNvSpPr/>
          <p:nvPr/>
        </p:nvSpPr>
        <p:spPr bwMode="auto">
          <a:xfrm>
            <a:off x="503237" y="1183203"/>
            <a:ext cx="2167467" cy="2963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/>
              <a:t>projectsettings.ini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CBCDA1A-6A6A-A185-EECB-899610BB5B0B}"/>
              </a:ext>
            </a:extLst>
          </p:cNvPr>
          <p:cNvSpPr txBox="1"/>
          <p:nvPr/>
        </p:nvSpPr>
        <p:spPr>
          <a:xfrm>
            <a:off x="6595004" y="5182990"/>
            <a:ext cx="18830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gathereddeps files used for Vivado project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2269EC2-8B9E-359D-A774-1657AAA0C55B}"/>
              </a:ext>
            </a:extLst>
          </p:cNvPr>
          <p:cNvSpPr txBox="1"/>
          <p:nvPr/>
        </p:nvSpPr>
        <p:spPr>
          <a:xfrm>
            <a:off x="2513145" y="5730505"/>
            <a:ext cx="14919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source files referenced in place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2B83892-9EC8-B889-C8AF-1EF3A53E957F}"/>
              </a:ext>
            </a:extLst>
          </p:cNvPr>
          <p:cNvCxnSpPr>
            <a:cxnSpLocks/>
          </p:cNvCxnSpPr>
          <p:nvPr/>
        </p:nvCxnSpPr>
        <p:spPr bwMode="auto">
          <a:xfrm>
            <a:off x="4186238" y="2380699"/>
            <a:ext cx="1093257" cy="3877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29913298-05C8-593F-5EC2-A888DC2A3A2D}"/>
              </a:ext>
            </a:extLst>
          </p:cNvPr>
          <p:cNvSpPr txBox="1"/>
          <p:nvPr/>
        </p:nvSpPr>
        <p:spPr>
          <a:xfrm>
            <a:off x="5279495" y="2233317"/>
            <a:ext cx="35242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specify desired Vivado installed version to use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EA59B5E-A082-3AB4-93D8-61AC16DFA188}"/>
              </a:ext>
            </a:extLst>
          </p:cNvPr>
          <p:cNvSpPr txBox="1"/>
          <p:nvPr/>
        </p:nvSpPr>
        <p:spPr>
          <a:xfrm>
            <a:off x="4247213" y="6868925"/>
            <a:ext cx="2347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TCL script is generated based on source and deps files</a:t>
            </a:r>
          </a:p>
        </p:txBody>
      </p:sp>
      <p:pic>
        <p:nvPicPr>
          <p:cNvPr id="1026" name="Picture 2" descr="Copy File icon concept in black duo line color 55319482 Vector Art at  Vecteezy">
            <a:extLst>
              <a:ext uri="{FF2B5EF4-FFF2-40B4-BE49-F238E27FC236}">
                <a16:creationId xmlns:a16="http://schemas.microsoft.com/office/drawing/2014/main" id="{7C6C7BC9-CE2B-5AF5-B753-C7F0651E8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6445" y="4126913"/>
            <a:ext cx="329565" cy="329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4549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3868FB-A5FE-73F2-6700-419EC41D5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launchvivado.bat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8BA161-6E97-CE10-C041-89102A7AF452}"/>
              </a:ext>
            </a:extLst>
          </p:cNvPr>
          <p:cNvSpPr/>
          <p:nvPr/>
        </p:nvSpPr>
        <p:spPr bwMode="auto">
          <a:xfrm>
            <a:off x="503238" y="1473928"/>
            <a:ext cx="4436532" cy="182905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EDB994-ED93-76DE-E732-6E54F42FDE8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50"/>
          <a:stretch>
            <a:fillRect/>
          </a:stretch>
        </p:blipFill>
        <p:spPr>
          <a:xfrm>
            <a:off x="563042" y="1552575"/>
            <a:ext cx="3724795" cy="17099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C93DCC-82C1-CFF6-8B05-21FD2F0FE484}"/>
              </a:ext>
            </a:extLst>
          </p:cNvPr>
          <p:cNvSpPr/>
          <p:nvPr/>
        </p:nvSpPr>
        <p:spPr bwMode="auto">
          <a:xfrm>
            <a:off x="503237" y="1183203"/>
            <a:ext cx="2167467" cy="2963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/>
              <a:t>projectsettings.ini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0B5A46B-4350-3E05-2EE0-AD7AAF3ABF4C}"/>
              </a:ext>
            </a:extLst>
          </p:cNvPr>
          <p:cNvCxnSpPr>
            <a:cxnSpLocks/>
          </p:cNvCxnSpPr>
          <p:nvPr/>
        </p:nvCxnSpPr>
        <p:spPr bwMode="auto">
          <a:xfrm>
            <a:off x="4186238" y="2380699"/>
            <a:ext cx="1093257" cy="3877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E5E5173-B07C-10AA-A8D0-5F45BBD3B2A3}"/>
              </a:ext>
            </a:extLst>
          </p:cNvPr>
          <p:cNvSpPr txBox="1"/>
          <p:nvPr/>
        </p:nvSpPr>
        <p:spPr>
          <a:xfrm>
            <a:off x="5279495" y="2233317"/>
            <a:ext cx="35242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executes this install of Vivado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8EB35FA-DEBE-78BC-8080-3A3AB091ACB6}"/>
              </a:ext>
            </a:extLst>
          </p:cNvPr>
          <p:cNvCxnSpPr>
            <a:cxnSpLocks/>
          </p:cNvCxnSpPr>
          <p:nvPr/>
        </p:nvCxnSpPr>
        <p:spPr bwMode="auto">
          <a:xfrm>
            <a:off x="3267075" y="2182737"/>
            <a:ext cx="2012420" cy="0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9766F96-ED5D-9FB9-5819-2B831570046F}"/>
              </a:ext>
            </a:extLst>
          </p:cNvPr>
          <p:cNvSpPr txBox="1"/>
          <p:nvPr/>
        </p:nvSpPr>
        <p:spPr>
          <a:xfrm>
            <a:off x="5279495" y="2044237"/>
            <a:ext cx="35242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opens this project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1C17ED-C1AA-7FEC-87AB-38F4F0DCE18F}"/>
              </a:ext>
            </a:extLst>
          </p:cNvPr>
          <p:cNvSpPr txBox="1"/>
          <p:nvPr/>
        </p:nvSpPr>
        <p:spPr>
          <a:xfrm>
            <a:off x="563042" y="3746110"/>
            <a:ext cx="84761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/>
              <a:t>We have this helper script because many users will have LV FPGA Compile Tools install Vivado which doesn’t put shortcuts on the desktop or Start menu</a:t>
            </a:r>
          </a:p>
          <a:p>
            <a:endParaRPr lang="en-US" sz="1800"/>
          </a:p>
          <a:p>
            <a:r>
              <a:rPr lang="en-US" sz="1800"/>
              <a:t>Different projects may use different versions of Vivado and this will ensure that you always use the correct one</a:t>
            </a:r>
          </a:p>
        </p:txBody>
      </p:sp>
    </p:spTree>
    <p:extLst>
      <p:ext uri="{BB962C8B-B14F-4D97-AF65-F5344CB8AC3E}">
        <p14:creationId xmlns:p14="http://schemas.microsoft.com/office/powerpoint/2010/main" val="1163231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DE434BF-FD7B-6E62-2B10-22F100422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genlvtargetsupport.bat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83DF75-7F82-9E5C-ED02-03219684FBDD}"/>
              </a:ext>
            </a:extLst>
          </p:cNvPr>
          <p:cNvSpPr/>
          <p:nvPr/>
        </p:nvSpPr>
        <p:spPr bwMode="auto">
          <a:xfrm>
            <a:off x="503238" y="1473928"/>
            <a:ext cx="6954838" cy="40981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0ABD321-7868-023A-8046-C681A041BD0E}"/>
              </a:ext>
            </a:extLst>
          </p:cNvPr>
          <p:cNvSpPr/>
          <p:nvPr/>
        </p:nvSpPr>
        <p:spPr bwMode="auto">
          <a:xfrm>
            <a:off x="503237" y="1183203"/>
            <a:ext cx="2167467" cy="2963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400"/>
              <a:t>projectsettings.ini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3D0483D-977A-54BA-61F9-8C19A14E9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979" y="1566590"/>
            <a:ext cx="6773220" cy="389626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55B009AF-7942-9994-A594-8016A7DFDF88}"/>
              </a:ext>
            </a:extLst>
          </p:cNvPr>
          <p:cNvGrpSpPr/>
          <p:nvPr/>
        </p:nvGrpSpPr>
        <p:grpSpPr>
          <a:xfrm>
            <a:off x="8131699" y="1331369"/>
            <a:ext cx="1689634" cy="1380700"/>
            <a:chOff x="9228661" y="1710265"/>
            <a:chExt cx="2002902" cy="1380700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8F79704E-CA19-53F9-D98D-BB23739E250C}"/>
                </a:ext>
              </a:extLst>
            </p:cNvPr>
            <p:cNvSpPr/>
            <p:nvPr/>
          </p:nvSpPr>
          <p:spPr bwMode="auto">
            <a:xfrm>
              <a:off x="9228664" y="2006598"/>
              <a:ext cx="2002899" cy="108436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21C02067-A800-DDE9-1980-2AC6C316C4E4}"/>
                </a:ext>
              </a:extLst>
            </p:cNvPr>
            <p:cNvSpPr/>
            <p:nvPr/>
          </p:nvSpPr>
          <p:spPr bwMode="auto">
            <a:xfrm>
              <a:off x="9228661" y="1710265"/>
              <a:ext cx="1283235" cy="6917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/>
                <a:t>pxie-7903</a:t>
              </a:r>
            </a:p>
          </p:txBody>
        </p:sp>
      </p:grpSp>
      <p:pic>
        <p:nvPicPr>
          <p:cNvPr id="14" name="Graphic 13" descr="Document outline">
            <a:extLst>
              <a:ext uri="{FF2B5EF4-FFF2-40B4-BE49-F238E27FC236}">
                <a16:creationId xmlns:a16="http://schemas.microsoft.com/office/drawing/2014/main" id="{BAA80FDF-47D6-A0EC-42AC-B2D946C509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57103" y="1843980"/>
            <a:ext cx="579964" cy="579964"/>
          </a:xfrm>
          <a:prstGeom prst="rect">
            <a:avLst/>
          </a:prstGeom>
        </p:spPr>
      </p:pic>
      <p:pic>
        <p:nvPicPr>
          <p:cNvPr id="15" name="Graphic 14" descr="Document outline">
            <a:extLst>
              <a:ext uri="{FF2B5EF4-FFF2-40B4-BE49-F238E27FC236}">
                <a16:creationId xmlns:a16="http://schemas.microsoft.com/office/drawing/2014/main" id="{641086F7-87B8-772E-F1FA-6A21017EB0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65105" y="1843980"/>
            <a:ext cx="579964" cy="57996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1E27D40-6C72-1412-4F35-D984181843EF}"/>
              </a:ext>
            </a:extLst>
          </p:cNvPr>
          <p:cNvSpPr txBox="1"/>
          <p:nvPr/>
        </p:nvSpPr>
        <p:spPr>
          <a:xfrm>
            <a:off x="8074014" y="996788"/>
            <a:ext cx="21436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GitHub source code folder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E1C09A3-F136-51C0-AC0F-01ABBEE37367}"/>
              </a:ext>
            </a:extLst>
          </p:cNvPr>
          <p:cNvGrpSpPr/>
          <p:nvPr/>
        </p:nvGrpSpPr>
        <p:grpSpPr>
          <a:xfrm>
            <a:off x="8214788" y="4497903"/>
            <a:ext cx="1689634" cy="1380700"/>
            <a:chOff x="9228661" y="1710265"/>
            <a:chExt cx="2002902" cy="138070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FCB6EDB4-AF04-D821-7F27-825AAC8CAF37}"/>
                </a:ext>
              </a:extLst>
            </p:cNvPr>
            <p:cNvSpPr/>
            <p:nvPr/>
          </p:nvSpPr>
          <p:spPr bwMode="auto">
            <a:xfrm>
              <a:off x="9228664" y="2006598"/>
              <a:ext cx="2002899" cy="108436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186026E9-53FC-E38D-3A1A-FD11BF3A4F4F}"/>
                </a:ext>
              </a:extLst>
            </p:cNvPr>
            <p:cNvSpPr/>
            <p:nvPr/>
          </p:nvSpPr>
          <p:spPr bwMode="auto">
            <a:xfrm>
              <a:off x="9228661" y="1710265"/>
              <a:ext cx="1283235" cy="6917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/>
                <a:t>pxie-7903</a:t>
              </a:r>
            </a:p>
          </p:txBody>
        </p:sp>
      </p:grpSp>
      <p:pic>
        <p:nvPicPr>
          <p:cNvPr id="25" name="Graphic 24" descr="Document outline">
            <a:extLst>
              <a:ext uri="{FF2B5EF4-FFF2-40B4-BE49-F238E27FC236}">
                <a16:creationId xmlns:a16="http://schemas.microsoft.com/office/drawing/2014/main" id="{E1F13E4F-8A70-CF57-8176-A230C8ADB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40192" y="5010514"/>
            <a:ext cx="579964" cy="579964"/>
          </a:xfrm>
          <a:prstGeom prst="rect">
            <a:avLst/>
          </a:prstGeom>
        </p:spPr>
      </p:pic>
      <p:pic>
        <p:nvPicPr>
          <p:cNvPr id="26" name="Graphic 25" descr="Document outline">
            <a:extLst>
              <a:ext uri="{FF2B5EF4-FFF2-40B4-BE49-F238E27FC236}">
                <a16:creationId xmlns:a16="http://schemas.microsoft.com/office/drawing/2014/main" id="{593BEF70-FD1A-EDD2-9FD9-1F1AB64019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48194" y="5010514"/>
            <a:ext cx="579964" cy="579964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3305938-FCF9-257D-2111-EE9D167ACBE1}"/>
              </a:ext>
            </a:extLst>
          </p:cNvPr>
          <p:cNvSpPr txBox="1"/>
          <p:nvPr/>
        </p:nvSpPr>
        <p:spPr>
          <a:xfrm>
            <a:off x="8157103" y="4163322"/>
            <a:ext cx="23923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LV FPGA target plugin folder</a:t>
            </a:r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DA071816-3DEC-73EB-F4F1-E37D8FB27289}"/>
              </a:ext>
            </a:extLst>
          </p:cNvPr>
          <p:cNvSpPr/>
          <p:nvPr/>
        </p:nvSpPr>
        <p:spPr bwMode="auto">
          <a:xfrm>
            <a:off x="8529907" y="2957813"/>
            <a:ext cx="823378" cy="1007533"/>
          </a:xfrm>
          <a:prstGeom prst="downArrow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6BAD6D7-D876-797E-D6F2-8077B9333AA8}"/>
              </a:ext>
            </a:extLst>
          </p:cNvPr>
          <p:cNvSpPr txBox="1"/>
          <p:nvPr/>
        </p:nvSpPr>
        <p:spPr>
          <a:xfrm>
            <a:off x="9381975" y="3275298"/>
            <a:ext cx="23923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Consolas" panose="020B0609020204030204" pitchFamily="49" charset="0"/>
              </a:rPr>
              <a:t>genlvtargetsupport.bat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3C6A065-4E93-7FC6-12F3-F94FED0B3008}"/>
              </a:ext>
            </a:extLst>
          </p:cNvPr>
          <p:cNvGrpSpPr/>
          <p:nvPr/>
        </p:nvGrpSpPr>
        <p:grpSpPr>
          <a:xfrm>
            <a:off x="12326996" y="4540236"/>
            <a:ext cx="2002902" cy="1380700"/>
            <a:chOff x="9228661" y="1710265"/>
            <a:chExt cx="2002902" cy="1380700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E20915E2-DA08-5038-B3DA-A9339744EC9C}"/>
                </a:ext>
              </a:extLst>
            </p:cNvPr>
            <p:cNvSpPr/>
            <p:nvPr/>
          </p:nvSpPr>
          <p:spPr bwMode="auto">
            <a:xfrm>
              <a:off x="9228664" y="2006598"/>
              <a:ext cx="2002899" cy="1084367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b="1">
                <a:solidFill>
                  <a:srgbClr val="FFFFFF"/>
                </a:solidFill>
              </a:endParaRP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116FBD2F-ECD9-AD52-F53D-95C090BC06EA}"/>
                </a:ext>
              </a:extLst>
            </p:cNvPr>
            <p:cNvSpPr/>
            <p:nvPr/>
          </p:nvSpPr>
          <p:spPr bwMode="auto">
            <a:xfrm>
              <a:off x="9228661" y="1710265"/>
              <a:ext cx="1283235" cy="691713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err="1"/>
                <a:t>LVAddons</a:t>
              </a:r>
              <a:endParaRPr lang="en-US" sz="1200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191A7693-6977-0B85-D4D5-EFA6236FF708}"/>
              </a:ext>
            </a:extLst>
          </p:cNvPr>
          <p:cNvSpPr txBox="1"/>
          <p:nvPr/>
        </p:nvSpPr>
        <p:spPr>
          <a:xfrm>
            <a:off x="12238991" y="4068540"/>
            <a:ext cx="22082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LV FPGA target plugins installed in Program Files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5761AB4-5781-01C0-610C-7257A8F30CEC}"/>
              </a:ext>
            </a:extLst>
          </p:cNvPr>
          <p:cNvGrpSpPr/>
          <p:nvPr/>
        </p:nvGrpSpPr>
        <p:grpSpPr>
          <a:xfrm>
            <a:off x="12688941" y="5010514"/>
            <a:ext cx="1021027" cy="703844"/>
            <a:chOff x="9228661" y="1710265"/>
            <a:chExt cx="2002902" cy="1380700"/>
          </a:xfrm>
          <a:solidFill>
            <a:schemeClr val="accent4"/>
          </a:solidFill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14B575DB-968D-2A62-3E64-0245CDEFEC4B}"/>
                </a:ext>
              </a:extLst>
            </p:cNvPr>
            <p:cNvSpPr/>
            <p:nvPr/>
          </p:nvSpPr>
          <p:spPr bwMode="auto">
            <a:xfrm>
              <a:off x="9228664" y="2006598"/>
              <a:ext cx="2002899" cy="1084367"/>
            </a:xfrm>
            <a:prstGeom prst="roundRect">
              <a:avLst/>
            </a:prstGeom>
            <a:grpFill/>
            <a:ln w="9525">
              <a:noFill/>
              <a:round/>
              <a:headEnd/>
              <a:tailEnd/>
            </a:ln>
            <a:effectLst/>
          </p:spPr>
          <p:txBody>
            <a:bodyPr wrap="square"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b="1">
                <a:solidFill>
                  <a:srgbClr val="FFFFFF"/>
                </a:solidFill>
              </a:endParaRP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471877A5-AE2D-7297-3C5C-55F6D6FAEF91}"/>
                </a:ext>
              </a:extLst>
            </p:cNvPr>
            <p:cNvSpPr/>
            <p:nvPr/>
          </p:nvSpPr>
          <p:spPr bwMode="auto">
            <a:xfrm>
              <a:off x="9228661" y="1710265"/>
              <a:ext cx="1283235" cy="691713"/>
            </a:xfrm>
            <a:prstGeom prst="roundRect">
              <a:avLst/>
            </a:prstGeom>
            <a:grpFill/>
            <a:ln w="9525">
              <a:noFill/>
              <a:round/>
              <a:headEnd/>
              <a:tailEnd/>
            </a:ln>
            <a:effectLst/>
          </p:spPr>
          <p:txBody>
            <a:bodyPr wrap="square" rtlCol="0" anchor="t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050"/>
                <a:t>pxie-7903</a:t>
              </a:r>
            </a:p>
          </p:txBody>
        </p:sp>
      </p:grp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A5B962F-1527-15FB-2782-5C63FC8AD06D}"/>
              </a:ext>
            </a:extLst>
          </p:cNvPr>
          <p:cNvSpPr/>
          <p:nvPr/>
        </p:nvSpPr>
        <p:spPr bwMode="auto">
          <a:xfrm>
            <a:off x="9821332" y="5057817"/>
            <a:ext cx="2952275" cy="276891"/>
          </a:xfrm>
          <a:custGeom>
            <a:avLst/>
            <a:gdLst>
              <a:gd name="connsiteX0" fmla="*/ 0 w 2692400"/>
              <a:gd name="connsiteY0" fmla="*/ 116025 h 276891"/>
              <a:gd name="connsiteX1" fmla="*/ 1168400 w 2692400"/>
              <a:gd name="connsiteY1" fmla="*/ 5958 h 276891"/>
              <a:gd name="connsiteX2" fmla="*/ 2692400 w 2692400"/>
              <a:gd name="connsiteY2" fmla="*/ 276891 h 276891"/>
              <a:gd name="connsiteX3" fmla="*/ 2692400 w 2692400"/>
              <a:gd name="connsiteY3" fmla="*/ 276891 h 276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92400" h="276891">
                <a:moveTo>
                  <a:pt x="0" y="116025"/>
                </a:moveTo>
                <a:cubicBezTo>
                  <a:pt x="359833" y="47586"/>
                  <a:pt x="719667" y="-20853"/>
                  <a:pt x="1168400" y="5958"/>
                </a:cubicBezTo>
                <a:cubicBezTo>
                  <a:pt x="1617133" y="32769"/>
                  <a:pt x="2692400" y="276891"/>
                  <a:pt x="2692400" y="276891"/>
                </a:cubicBezTo>
                <a:lnTo>
                  <a:pt x="2692400" y="276891"/>
                </a:lnTo>
              </a:path>
            </a:pathLst>
          </a:custGeom>
          <a:noFill/>
          <a:ln w="38100">
            <a:solidFill>
              <a:schemeClr val="tx1"/>
            </a:solidFill>
            <a:round/>
            <a:headEnd type="none" w="med" len="med"/>
            <a:tailEnd type="triangl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474AACC-5020-34F5-E384-D3A65F0F505C}"/>
              </a:ext>
            </a:extLst>
          </p:cNvPr>
          <p:cNvSpPr txBox="1"/>
          <p:nvPr/>
        </p:nvSpPr>
        <p:spPr>
          <a:xfrm>
            <a:off x="9965646" y="5276809"/>
            <a:ext cx="25541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Consolas" panose="020B0609020204030204" pitchFamily="49" charset="0"/>
              </a:rPr>
              <a:t>installlvtargetsupport.bat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5E57C95-2080-E6E6-1B9A-B2394DC1630B}"/>
              </a:ext>
            </a:extLst>
          </p:cNvPr>
          <p:cNvSpPr txBox="1"/>
          <p:nvPr/>
        </p:nvSpPr>
        <p:spPr>
          <a:xfrm>
            <a:off x="9955223" y="5546263"/>
            <a:ext cx="2002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copies plugin folder into </a:t>
            </a:r>
            <a:r>
              <a:rPr lang="en-US" sz="1200" err="1"/>
              <a:t>LVAddons</a:t>
            </a:r>
            <a:r>
              <a:rPr lang="en-US" sz="1200"/>
              <a:t> install location</a:t>
            </a:r>
          </a:p>
        </p:txBody>
      </p:sp>
      <p:pic>
        <p:nvPicPr>
          <p:cNvPr id="41" name="Graphic 40" descr="Document outline">
            <a:extLst>
              <a:ext uri="{FF2B5EF4-FFF2-40B4-BE49-F238E27FC236}">
                <a16:creationId xmlns:a16="http://schemas.microsoft.com/office/drawing/2014/main" id="{EA5DF19F-2046-9D4B-5568-6328DFB375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284764" y="5018289"/>
            <a:ext cx="579964" cy="579964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6F98FD47-8106-8CE2-C573-4FD6789C00A6}"/>
              </a:ext>
            </a:extLst>
          </p:cNvPr>
          <p:cNvSpPr txBox="1"/>
          <p:nvPr/>
        </p:nvSpPr>
        <p:spPr>
          <a:xfrm>
            <a:off x="8415089" y="6174936"/>
            <a:ext cx="231747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>
                <a:solidFill>
                  <a:schemeClr val="accent1">
                    <a:lumMod val="50000"/>
                  </a:schemeClr>
                </a:solidFill>
              </a:rPr>
              <a:t>Resource.xml</a:t>
            </a:r>
          </a:p>
          <a:p>
            <a:pPr algn="ctr"/>
            <a:endParaRPr lang="en-US" sz="120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en-US" sz="1200">
                <a:solidFill>
                  <a:schemeClr val="accent1">
                    <a:lumMod val="50000"/>
                  </a:schemeClr>
                </a:solidFill>
              </a:rPr>
              <a:t>Defines target interfaces for LabVIEW FPGA project items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04302E7-DD13-84D0-38BE-8069156D8B83}"/>
              </a:ext>
            </a:extLst>
          </p:cNvPr>
          <p:cNvCxnSpPr>
            <a:cxnSpLocks/>
          </p:cNvCxnSpPr>
          <p:nvPr/>
        </p:nvCxnSpPr>
        <p:spPr bwMode="auto">
          <a:xfrm flipV="1">
            <a:off x="9573824" y="5623654"/>
            <a:ext cx="1843" cy="54393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triangle"/>
          </a:ln>
          <a:effectLst/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A6B679D1-C853-934C-43B4-A1D94937F6C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64327"/>
          <a:stretch>
            <a:fillRect/>
          </a:stretch>
        </p:blipFill>
        <p:spPr>
          <a:xfrm>
            <a:off x="2128135" y="5714358"/>
            <a:ext cx="3738292" cy="227164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D6B7B09-DBD2-E8D9-2298-1901ABD98383}"/>
              </a:ext>
            </a:extLst>
          </p:cNvPr>
          <p:cNvSpPr/>
          <p:nvPr/>
        </p:nvSpPr>
        <p:spPr bwMode="auto">
          <a:xfrm>
            <a:off x="2360029" y="7250815"/>
            <a:ext cx="2935288" cy="157692"/>
          </a:xfrm>
          <a:prstGeom prst="rect">
            <a:avLst/>
          </a:prstGeom>
          <a:solidFill>
            <a:schemeClr val="accent1">
              <a:alpha val="6000"/>
            </a:schemeClr>
          </a:solidFill>
          <a:ln w="9525">
            <a:solidFill>
              <a:schemeClr val="accent1"/>
            </a:solidFill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  <p:sp>
        <p:nvSpPr>
          <p:cNvPr id="7" name="Arrow: Bent 6">
            <a:extLst>
              <a:ext uri="{FF2B5EF4-FFF2-40B4-BE49-F238E27FC236}">
                <a16:creationId xmlns:a16="http://schemas.microsoft.com/office/drawing/2014/main" id="{CA0D974E-55F1-90D5-DBE2-4F7D72102E81}"/>
              </a:ext>
            </a:extLst>
          </p:cNvPr>
          <p:cNvSpPr/>
          <p:nvPr/>
        </p:nvSpPr>
        <p:spPr bwMode="auto">
          <a:xfrm rot="10800000" flipH="1">
            <a:off x="1586970" y="5623654"/>
            <a:ext cx="971082" cy="1847012"/>
          </a:xfrm>
          <a:prstGeom prst="bentArrow">
            <a:avLst>
              <a:gd name="adj1" fmla="val 14431"/>
              <a:gd name="adj2" fmla="val 13950"/>
              <a:gd name="adj3" fmla="val 21157"/>
              <a:gd name="adj4" fmla="val 43750"/>
            </a:avLst>
          </a:prstGeom>
          <a:solidFill>
            <a:schemeClr val="accent1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691099"/>
      </p:ext>
    </p:extLst>
  </p:cSld>
  <p:clrMapOvr>
    <a:masterClrMapping/>
  </p:clrMapOvr>
</p:sld>
</file>

<file path=ppt/theme/theme1.xml><?xml version="1.0" encoding="utf-8"?>
<a:theme xmlns:a="http://schemas.openxmlformats.org/drawingml/2006/main" name="Corp_Template_1">
  <a:themeElements>
    <a:clrScheme name="2020 Corporate Colors">
      <a:dk1>
        <a:srgbClr val="044123"/>
      </a:dk1>
      <a:lt1>
        <a:srgbClr val="FFFFFF"/>
      </a:lt1>
      <a:dk2>
        <a:srgbClr val="00B777"/>
      </a:dk2>
      <a:lt2>
        <a:srgbClr val="CCDBC8"/>
      </a:lt2>
      <a:accent1>
        <a:srgbClr val="32EB95"/>
      </a:accent1>
      <a:accent2>
        <a:srgbClr val="3BB3E6"/>
      </a:accent2>
      <a:accent3>
        <a:srgbClr val="FFC50A"/>
      </a:accent3>
      <a:accent4>
        <a:srgbClr val="EF453E"/>
      </a:accent4>
      <a:accent5>
        <a:srgbClr val="8E78B7"/>
      </a:accent5>
      <a:accent6>
        <a:srgbClr val="00ACA6"/>
      </a:accent6>
      <a:hlink>
        <a:srgbClr val="044123"/>
      </a:hlink>
      <a:folHlink>
        <a:srgbClr val="044123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 w="12700">
          <a:noFill/>
        </a:ln>
        <a:effectLst/>
      </a:spPr>
      <a:bodyPr rot="0" spcFirstLastPara="0" vertOverflow="overflow" horzOverflow="overflow" vert="horz" wrap="square" lIns="0" tIns="45720" rIns="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 err="1">
            <a:solidFill>
              <a:schemeClr val="bg2">
                <a:lumMod val="25000"/>
              </a:schemeClr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bg2">
              <a:lumMod val="25000"/>
            </a:schemeClr>
          </a:solidFill>
          <a:headEnd type="arrow"/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rIns="0" rtlCol="0">
        <a:noAutofit/>
      </a:bodyPr>
      <a:lstStyle>
        <a:defPPr algn="l">
          <a:defRPr sz="1100" dirty="0" err="1" smtClean="0">
            <a:solidFill>
              <a:schemeClr val="tx1"/>
            </a:solidFill>
            <a:latin typeface="+mn-lt"/>
            <a:cs typeface="Consolas" panose="020B0609020204030204" pitchFamily="49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rp_Template_1" id="{6C4460BB-B5A3-4DB7-A048-D2DAFF3B19EB}" vid="{B57DDCEA-1915-43A1-9B4F-41C48F2FF880}"/>
    </a:ext>
  </a:extLst>
</a:theme>
</file>

<file path=ppt/theme/theme2.xml><?xml version="1.0" encoding="utf-8"?>
<a:theme xmlns:a="http://schemas.openxmlformats.org/drawingml/2006/main" name="NImerson">
  <a:themeElements>
    <a:clrScheme name="NI-EMR Template 2023">
      <a:dk1>
        <a:srgbClr val="000000"/>
      </a:dk1>
      <a:lt1>
        <a:srgbClr val="FFFFFF"/>
      </a:lt1>
      <a:dk2>
        <a:srgbClr val="003324"/>
      </a:dk2>
      <a:lt2>
        <a:srgbClr val="ECECED"/>
      </a:lt2>
      <a:accent1>
        <a:srgbClr val="00AD7C"/>
      </a:accent1>
      <a:accent2>
        <a:srgbClr val="1B2451"/>
      </a:accent2>
      <a:accent3>
        <a:srgbClr val="3CB3E7"/>
      </a:accent3>
      <a:accent4>
        <a:srgbClr val="F5D300"/>
      </a:accent4>
      <a:accent5>
        <a:srgbClr val="E35B38"/>
      </a:accent5>
      <a:accent6>
        <a:srgbClr val="7CCF8B"/>
      </a:accent6>
      <a:hlink>
        <a:srgbClr val="00AD7C"/>
      </a:hlink>
      <a:folHlink>
        <a:srgbClr val="003324"/>
      </a:folHlink>
    </a:clrScheme>
    <a:fontScheme name="EMR 202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>
          <a:noFill/>
          <a:round/>
          <a:headEnd/>
          <a:tailEnd/>
        </a:ln>
        <a:effectLst/>
      </a:spPr>
      <a:bodyPr wrap="square" rtlCol="0" anchor="ctr"/>
      <a:lstStyle>
        <a:defPPr algn="ctr" eaLnBrk="0" fontAlgn="base" hangingPunct="0">
          <a:spcBef>
            <a:spcPct val="0"/>
          </a:spcBef>
          <a:spcAft>
            <a:spcPct val="0"/>
          </a:spcAft>
          <a:defRPr b="1" dirty="0">
            <a:solidFill>
              <a:srgbClr val="FFFFFF"/>
            </a:solidFill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>
          <a:defRPr sz="2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NImerson" id="{B20D2B97-1DE7-E24B-9FD2-BAD39C083E31}" vid="{8DC218EC-4C05-2E44-8FAC-63AFE4635633}"/>
    </a:ext>
  </a:extLst>
</a:theme>
</file>

<file path=ppt/theme/theme3.xml><?xml version="1.0" encoding="utf-8"?>
<a:theme xmlns:a="http://schemas.openxmlformats.org/drawingml/2006/main" name="2_NI Template 2023">
  <a:themeElements>
    <a:clrScheme name="NI-EMR Template 2023">
      <a:dk1>
        <a:srgbClr val="000000"/>
      </a:dk1>
      <a:lt1>
        <a:srgbClr val="FFFFFF"/>
      </a:lt1>
      <a:dk2>
        <a:srgbClr val="003324"/>
      </a:dk2>
      <a:lt2>
        <a:srgbClr val="ECECED"/>
      </a:lt2>
      <a:accent1>
        <a:srgbClr val="00AD7C"/>
      </a:accent1>
      <a:accent2>
        <a:srgbClr val="1B2451"/>
      </a:accent2>
      <a:accent3>
        <a:srgbClr val="3CB3E7"/>
      </a:accent3>
      <a:accent4>
        <a:srgbClr val="F5D300"/>
      </a:accent4>
      <a:accent5>
        <a:srgbClr val="E35B38"/>
      </a:accent5>
      <a:accent6>
        <a:srgbClr val="7CCF8B"/>
      </a:accent6>
      <a:hlink>
        <a:srgbClr val="00AD7C"/>
      </a:hlink>
      <a:folHlink>
        <a:srgbClr val="003324"/>
      </a:folHlink>
    </a:clrScheme>
    <a:fontScheme name="EMR 202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>
          <a:noFill/>
          <a:round/>
          <a:headEnd/>
          <a:tailEnd/>
        </a:ln>
        <a:effectLst/>
      </a:spPr>
      <a:bodyPr wrap="square" rtlCol="0" anchor="ctr"/>
      <a:lstStyle>
        <a:defPPr algn="ctr" eaLnBrk="0" fontAlgn="base" hangingPunct="0">
          <a:spcBef>
            <a:spcPct val="0"/>
          </a:spcBef>
          <a:spcAft>
            <a:spcPct val="0"/>
          </a:spcAft>
          <a:defRPr b="1" dirty="0">
            <a:solidFill>
              <a:srgbClr val="FFFFFF"/>
            </a:solidFill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>
          <a:defRPr sz="2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NI_corporate_template_v5" id="{532341B9-1BCC-D94A-A68A-2F1060A692EA}" vid="{29C0F82C-8EC6-3540-92F2-C2832B207230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600C030-B628-4C6F-B085-4F22D991206A}">
  <we:reference id="wa104381063" version="1.0.0.1" store="en-US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FD86175B2A3D41928890ED673A460E" ma:contentTypeVersion="19" ma:contentTypeDescription="Create a new document." ma:contentTypeScope="" ma:versionID="04317aba2ee80f46d42ca1b416ae5dbe">
  <xsd:schema xmlns:xsd="http://www.w3.org/2001/XMLSchema" xmlns:xs="http://www.w3.org/2001/XMLSchema" xmlns:p="http://schemas.microsoft.com/office/2006/metadata/properties" xmlns:ns2="a5584929-703c-48cf-a626-f588939f353f" xmlns:ns3="1673fab0-1fff-481d-a9a5-e0537791c242" targetNamespace="http://schemas.microsoft.com/office/2006/metadata/properties" ma:root="true" ma:fieldsID="1025e27565f3c1bf05200897bea69f7a" ns2:_="" ns3:_="">
    <xsd:import namespace="a5584929-703c-48cf-a626-f588939f353f"/>
    <xsd:import namespace="1673fab0-1fff-481d-a9a5-e0537791c24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Asset_Type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584929-703c-48cf-a626-f588939f35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Asset_Type" ma:index="17" nillable="true" ma:displayName="Asset_Type" ma:internalName="Asset_Type">
      <xsd:simpleType>
        <xsd:restriction base="dms:Text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15d34d70-d8b5-4d24-889f-c4982dcd594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73fab0-1fff-481d-a9a5-e0537791c242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c82b09c7-6211-442a-a113-11fba9da503f}" ma:internalName="TaxCatchAll" ma:showField="CatchAllData" ma:web="1673fab0-1fff-481d-a9a5-e0537791c24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673fab0-1fff-481d-a9a5-e0537791c242" xsi:nil="true"/>
    <lcf76f155ced4ddcb4097134ff3c332f xmlns="a5584929-703c-48cf-a626-f588939f353f">
      <Terms xmlns="http://schemas.microsoft.com/office/infopath/2007/PartnerControls"/>
    </lcf76f155ced4ddcb4097134ff3c332f>
    <Asset_Type xmlns="a5584929-703c-48cf-a626-f588939f353f" xsi:nil="true"/>
  </documentManagement>
</p:properties>
</file>

<file path=customXml/itemProps1.xml><?xml version="1.0" encoding="utf-8"?>
<ds:datastoreItem xmlns:ds="http://schemas.openxmlformats.org/officeDocument/2006/customXml" ds:itemID="{00CBB35F-53FC-4076-8459-961BE0C9D4D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13C9BD-3DCC-4489-B192-3BF842DB36C1}">
  <ds:schemaRefs>
    <ds:schemaRef ds:uri="1673fab0-1fff-481d-a9a5-e0537791c242"/>
    <ds:schemaRef ds:uri="a5584929-703c-48cf-a626-f588939f353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81C1633-800C-49A1-B5C6-B24C04AC600E}">
  <ds:schemaRefs>
    <ds:schemaRef ds:uri="1673fab0-1fff-481d-a9a5-e0537791c242"/>
    <ds:schemaRef ds:uri="a5584929-703c-48cf-a626-f588939f353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18065</TotalTime>
  <Words>1386</Words>
  <Application>Microsoft Office PowerPoint</Application>
  <PresentationFormat>Custom</PresentationFormat>
  <Paragraphs>553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Consolas</vt:lpstr>
      <vt:lpstr>Helvetica Neue Light</vt:lpstr>
      <vt:lpstr>Arial Narrow</vt:lpstr>
      <vt:lpstr>Arial</vt:lpstr>
      <vt:lpstr>Wingdings</vt:lpstr>
      <vt:lpstr>Times New Roman</vt:lpstr>
      <vt:lpstr>Arial Black</vt:lpstr>
      <vt:lpstr>Corp_Template_1</vt:lpstr>
      <vt:lpstr>NImerson</vt:lpstr>
      <vt:lpstr>2_NI Template 2023</vt:lpstr>
      <vt:lpstr>HDL Workflow Tools</vt:lpstr>
      <vt:lpstr>PXIe-7903 Aurora HDL</vt:lpstr>
      <vt:lpstr>User Tools</vt:lpstr>
      <vt:lpstr>projectsettings.ini</vt:lpstr>
      <vt:lpstr>projectsettings.ini</vt:lpstr>
      <vt:lpstr>Project Settings UX</vt:lpstr>
      <vt:lpstr>createvivadoproject.bat</vt:lpstr>
      <vt:lpstr>launchvivado.bat</vt:lpstr>
      <vt:lpstr>genlvtargetsupport.bat</vt:lpstr>
      <vt:lpstr>genlvtargetsupport.bat</vt:lpstr>
      <vt:lpstr>genlvtargetsupport.bat</vt:lpstr>
      <vt:lpstr>migrateclip.bat</vt:lpstr>
      <vt:lpstr>migrateclip.bat</vt:lpstr>
      <vt:lpstr>migraeteclip.bat</vt:lpstr>
      <vt:lpstr>extractlvwindow.bat (concept)</vt:lpstr>
      <vt:lpstr>Tool Flow – Sasquatch CLIP Migration</vt:lpstr>
      <vt:lpstr>Tool Flow – Sasquatch CLIP Migration</vt:lpstr>
      <vt:lpstr>Tool Flow – New HDL-only Target</vt:lpstr>
      <vt:lpstr>Tool Flow – New HDL-and-LV Target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 PowerPoint Template</dc:title>
  <dc:creator>Salvador Santolucito</dc:creator>
  <cp:lastModifiedBy>Santolucito, Salvador</cp:lastModifiedBy>
  <cp:revision>3</cp:revision>
  <dcterms:created xsi:type="dcterms:W3CDTF">2023-03-15T18:55:24Z</dcterms:created>
  <dcterms:modified xsi:type="dcterms:W3CDTF">2025-09-25T16:06:40Z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38901aa-f724-46bf-bb4f-aef09392934b_Enabled">
    <vt:lpwstr>true</vt:lpwstr>
  </property>
  <property fmtid="{D5CDD505-2E9C-101B-9397-08002B2CF9AE}" pid="3" name="MSIP_Label_d38901aa-f724-46bf-bb4f-aef09392934b_SetDate">
    <vt:lpwstr>2023-03-15T18:55:49Z</vt:lpwstr>
  </property>
  <property fmtid="{D5CDD505-2E9C-101B-9397-08002B2CF9AE}" pid="4" name="MSIP_Label_d38901aa-f724-46bf-bb4f-aef09392934b_Method">
    <vt:lpwstr>Standard</vt:lpwstr>
  </property>
  <property fmtid="{D5CDD505-2E9C-101B-9397-08002B2CF9AE}" pid="5" name="MSIP_Label_d38901aa-f724-46bf-bb4f-aef09392934b_Name">
    <vt:lpwstr>Internal - No Label</vt:lpwstr>
  </property>
  <property fmtid="{D5CDD505-2E9C-101B-9397-08002B2CF9AE}" pid="6" name="MSIP_Label_d38901aa-f724-46bf-bb4f-aef09392934b_SiteId">
    <vt:lpwstr>eb06985d-06ca-4a17-81da-629ab99f6505</vt:lpwstr>
  </property>
  <property fmtid="{D5CDD505-2E9C-101B-9397-08002B2CF9AE}" pid="7" name="MSIP_Label_d38901aa-f724-46bf-bb4f-aef09392934b_ActionId">
    <vt:lpwstr>240b1d52-07cf-4687-856f-0816d0207de8</vt:lpwstr>
  </property>
  <property fmtid="{D5CDD505-2E9C-101B-9397-08002B2CF9AE}" pid="8" name="MSIP_Label_d38901aa-f724-46bf-bb4f-aef09392934b_ContentBits">
    <vt:lpwstr>0</vt:lpwstr>
  </property>
  <property fmtid="{D5CDD505-2E9C-101B-9397-08002B2CF9AE}" pid="9" name="ContentTypeId">
    <vt:lpwstr>0x0101001FFD86175B2A3D41928890ED673A460E</vt:lpwstr>
  </property>
  <property fmtid="{D5CDD505-2E9C-101B-9397-08002B2CF9AE}" pid="10" name="MSIP_Label_76122db4-a595-414e-9ece-6adfb473e1a0_Enabled">
    <vt:lpwstr>true</vt:lpwstr>
  </property>
  <property fmtid="{D5CDD505-2E9C-101B-9397-08002B2CF9AE}" pid="11" name="MSIP_Label_76122db4-a595-414e-9ece-6adfb473e1a0_SetDate">
    <vt:lpwstr>2023-11-10T19:10:10Z</vt:lpwstr>
  </property>
  <property fmtid="{D5CDD505-2E9C-101B-9397-08002B2CF9AE}" pid="12" name="MSIP_Label_76122db4-a595-414e-9ece-6adfb473e1a0_Method">
    <vt:lpwstr>Standard</vt:lpwstr>
  </property>
  <property fmtid="{D5CDD505-2E9C-101B-9397-08002B2CF9AE}" pid="13" name="MSIP_Label_76122db4-a595-414e-9ece-6adfb473e1a0_Name">
    <vt:lpwstr>Internal</vt:lpwstr>
  </property>
  <property fmtid="{D5CDD505-2E9C-101B-9397-08002B2CF9AE}" pid="14" name="MSIP_Label_76122db4-a595-414e-9ece-6adfb473e1a0_SiteId">
    <vt:lpwstr>87ba1f9a-44cd-43a6-b008-6fdb45a5204e</vt:lpwstr>
  </property>
  <property fmtid="{D5CDD505-2E9C-101B-9397-08002B2CF9AE}" pid="15" name="MSIP_Label_76122db4-a595-414e-9ece-6adfb473e1a0_ActionId">
    <vt:lpwstr>1455eefa-e3cd-4361-9724-378bb483f975</vt:lpwstr>
  </property>
  <property fmtid="{D5CDD505-2E9C-101B-9397-08002B2CF9AE}" pid="16" name="MSIP_Label_76122db4-a595-414e-9ece-6adfb473e1a0_ContentBits">
    <vt:lpwstr>2</vt:lpwstr>
  </property>
  <property fmtid="{D5CDD505-2E9C-101B-9397-08002B2CF9AE}" pid="17" name="ClassificationContentMarkingFooterLocations">
    <vt:lpwstr>NI Template 2023:7</vt:lpwstr>
  </property>
  <property fmtid="{D5CDD505-2E9C-101B-9397-08002B2CF9AE}" pid="18" name="ClassificationContentMarkingFooterText">
    <vt:lpwstr>INTERNAL - NI CONFIDENTIAL</vt:lpwstr>
  </property>
  <property fmtid="{D5CDD505-2E9C-101B-9397-08002B2CF9AE}" pid="19" name="MediaServiceImageTags">
    <vt:lpwstr/>
  </property>
</Properties>
</file>

<file path=docProps/thumbnail.jpeg>
</file>